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317" r:id="rId2"/>
    <p:sldId id="320" r:id="rId3"/>
    <p:sldId id="321" r:id="rId4"/>
    <p:sldId id="322" r:id="rId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D9B6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61" autoAdjust="0"/>
    <p:restoredTop sz="94558" autoAdjust="0"/>
  </p:normalViewPr>
  <p:slideViewPr>
    <p:cSldViewPr snapToGrid="0" showGuides="1">
      <p:cViewPr varScale="1">
        <p:scale>
          <a:sx n="121" d="100"/>
          <a:sy n="121" d="100"/>
        </p:scale>
        <p:origin x="48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A29AA-8F6C-4961-8ACF-44BAF8A3E47F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03343-3F3D-490F-B8F3-7873FA3E0D2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0392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B03343-3F3D-490F-B8F3-7873FA3E0D2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529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0C663-1FFB-60A6-DE72-779E14F14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A30031-0406-7FE1-E260-0CF31956A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B579B-5D83-33D9-E2AE-2E2E9B8D0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96176-404F-2061-E448-5ECD9A9A9E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B03343-3F3D-490F-B8F3-7873FA3E0D2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8610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0C663-1FFB-60A6-DE72-779E14F14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A30031-0406-7FE1-E260-0CF31956A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B579B-5D83-33D9-E2AE-2E2E9B8D0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96176-404F-2061-E448-5ECD9A9A9E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B03343-3F3D-490F-B8F3-7873FA3E0D2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9582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chtergrond" descr="Afbeelding met schermopname, blauw, water, Elektrisch blauw&#10;&#10;Door AI gegenereerde inhoud is mogelijk onjuist.">
            <a:extLst>
              <a:ext uri="{FF2B5EF4-FFF2-40B4-BE49-F238E27FC236}">
                <a16:creationId xmlns:a16="http://schemas.microsoft.com/office/drawing/2014/main" id="{F79E61F8-5297-2655-89CC-953AAF2AA3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5"/>
          <a:stretch>
            <a:fillRect/>
          </a:stretch>
        </p:blipFill>
        <p:spPr>
          <a:xfrm>
            <a:off x="0" y="1"/>
            <a:ext cx="12192000" cy="5908495"/>
          </a:xfrm>
          <a:custGeom>
            <a:avLst/>
            <a:gdLst>
              <a:gd name="connsiteX0" fmla="*/ 0 w 12192000"/>
              <a:gd name="connsiteY0" fmla="*/ 0 h 5908495"/>
              <a:gd name="connsiteX1" fmla="*/ 12192000 w 12192000"/>
              <a:gd name="connsiteY1" fmla="*/ 0 h 5908495"/>
              <a:gd name="connsiteX2" fmla="*/ 12192000 w 12192000"/>
              <a:gd name="connsiteY2" fmla="*/ 5781709 h 5908495"/>
              <a:gd name="connsiteX3" fmla="*/ 12062876 w 12192000"/>
              <a:gd name="connsiteY3" fmla="*/ 5775298 h 5908495"/>
              <a:gd name="connsiteX4" fmla="*/ 8101715 w 12192000"/>
              <a:gd name="connsiteY4" fmla="*/ 5769818 h 5908495"/>
              <a:gd name="connsiteX5" fmla="*/ 4798187 w 12192000"/>
              <a:gd name="connsiteY5" fmla="*/ 5874316 h 5908495"/>
              <a:gd name="connsiteX6" fmla="*/ 783340 w 12192000"/>
              <a:gd name="connsiteY6" fmla="*/ 5867389 h 5908495"/>
              <a:gd name="connsiteX7" fmla="*/ 0 w 12192000"/>
              <a:gd name="connsiteY7" fmla="*/ 5820325 h 5908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908495">
                <a:moveTo>
                  <a:pt x="0" y="0"/>
                </a:moveTo>
                <a:lnTo>
                  <a:pt x="12192000" y="0"/>
                </a:lnTo>
                <a:lnTo>
                  <a:pt x="12192000" y="5781709"/>
                </a:lnTo>
                <a:cubicBezTo>
                  <a:pt x="12149553" y="5779496"/>
                  <a:pt x="12106563" y="5777356"/>
                  <a:pt x="12062876" y="5775298"/>
                </a:cubicBezTo>
                <a:cubicBezTo>
                  <a:pt x="10960407" y="5723271"/>
                  <a:pt x="9627652" y="5721421"/>
                  <a:pt x="8101715" y="5769818"/>
                </a:cubicBezTo>
                <a:lnTo>
                  <a:pt x="4798187" y="5874316"/>
                </a:lnTo>
                <a:cubicBezTo>
                  <a:pt x="3291205" y="5922105"/>
                  <a:pt x="1940372" y="5919768"/>
                  <a:pt x="783340" y="5867389"/>
                </a:cubicBezTo>
                <a:cubicBezTo>
                  <a:pt x="494221" y="5854290"/>
                  <a:pt x="230759" y="5838460"/>
                  <a:pt x="0" y="5820325"/>
                </a:cubicBezTo>
                <a:close/>
              </a:path>
            </a:pathLst>
          </a:custGeom>
        </p:spPr>
      </p:pic>
      <p:pic>
        <p:nvPicPr>
          <p:cNvPr id="25" name="Logo">
            <a:extLst>
              <a:ext uri="{FF2B5EF4-FFF2-40B4-BE49-F238E27FC236}">
                <a16:creationId xmlns:a16="http://schemas.microsoft.com/office/drawing/2014/main" id="{BCBD786A-7AB2-8A55-A850-360CA7CA9C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2000" y="6201630"/>
            <a:ext cx="1762348" cy="242103"/>
          </a:xfrm>
          <a:prstGeom prst="rect">
            <a:avLst/>
          </a:prstGeom>
        </p:spPr>
      </p:pic>
      <p:sp>
        <p:nvSpPr>
          <p:cNvPr id="14" name="Tijdelijke aanduiding voor tekst 2">
            <a:extLst>
              <a:ext uri="{FF2B5EF4-FFF2-40B4-BE49-F238E27FC236}">
                <a16:creationId xmlns:a16="http://schemas.microsoft.com/office/drawing/2014/main" id="{A3D8C38A-23FE-4100-42D2-A5BC2BAE900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30595" y="6211215"/>
            <a:ext cx="1976250" cy="18000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noProof="1"/>
              <a:t>Email</a:t>
            </a:r>
          </a:p>
        </p:txBody>
      </p:sp>
      <p:sp>
        <p:nvSpPr>
          <p:cNvPr id="13" name="Tijdelijke aanduiding voor tekst 2">
            <a:extLst>
              <a:ext uri="{FF2B5EF4-FFF2-40B4-BE49-F238E27FC236}">
                <a16:creationId xmlns:a16="http://schemas.microsoft.com/office/drawing/2014/main" id="{A7749548-593E-536E-5481-35B10DBA2258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592143" y="6211215"/>
            <a:ext cx="1490436" cy="18000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noProof="1"/>
              <a:t>Telefoon</a:t>
            </a:r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5B98558D-2D99-C7CF-E278-67F18CEB12C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605366" y="6211215"/>
            <a:ext cx="1838761" cy="18000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noProof="1"/>
              <a:t>Functie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70EE9E76-8FB2-A780-E706-C478694175C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69606" y="6211215"/>
            <a:ext cx="1625752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noProof="1"/>
              <a:t>Naam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B14BE4B-1E11-84F1-454B-CF9E6AECED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00000" y="3608388"/>
            <a:ext cx="7992000" cy="1359587"/>
          </a:xfrm>
        </p:spPr>
        <p:txBody>
          <a:bodyPr tIns="7200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Datum of subtitel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F78C83-4888-5E26-21CF-4424AC3BE3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00000" y="1928826"/>
            <a:ext cx="7992000" cy="1620837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afbeelding 5">
            <a:extLst>
              <a:ext uri="{FF2B5EF4-FFF2-40B4-BE49-F238E27FC236}">
                <a16:creationId xmlns:a16="http://schemas.microsoft.com/office/drawing/2014/main" id="{1465F7D4-4250-5BAB-B680-5030D507ED2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231192" y="4945695"/>
            <a:ext cx="1475999" cy="1476000"/>
          </a:xfrm>
          <a:prstGeom prst="ellipse">
            <a:avLst/>
          </a:prstGeom>
          <a:solidFill>
            <a:schemeClr val="bg2">
              <a:lumMod val="95000"/>
            </a:schemeClr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nl-N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141707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7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Tekst op achtergrond (groen)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groen, Groenblauw, Turquoise, water&#10;&#10;Door AI gegenereerde inhoud is mogelijk onjuist.">
            <a:extLst>
              <a:ext uri="{FF2B5EF4-FFF2-40B4-BE49-F238E27FC236}">
                <a16:creationId xmlns:a16="http://schemas.microsoft.com/office/drawing/2014/main" id="{DBBE9B6B-AE95-4D1B-6CD6-1D17516E1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54"/>
          <a:stretch>
            <a:fillRect/>
          </a:stretch>
        </p:blipFill>
        <p:spPr>
          <a:xfrm>
            <a:off x="0" y="0"/>
            <a:ext cx="12192000" cy="5811870"/>
          </a:xfrm>
          <a:custGeom>
            <a:avLst/>
            <a:gdLst>
              <a:gd name="connsiteX0" fmla="*/ 0 w 12192000"/>
              <a:gd name="connsiteY0" fmla="*/ 0 h 5811870"/>
              <a:gd name="connsiteX1" fmla="*/ 12192000 w 12192000"/>
              <a:gd name="connsiteY1" fmla="*/ 0 h 5811870"/>
              <a:gd name="connsiteX2" fmla="*/ 12192000 w 12192000"/>
              <a:gd name="connsiteY2" fmla="*/ 5672181 h 5811870"/>
              <a:gd name="connsiteX3" fmla="*/ 12062876 w 12192000"/>
              <a:gd name="connsiteY3" fmla="*/ 5665118 h 5811870"/>
              <a:gd name="connsiteX4" fmla="*/ 8101715 w 12192000"/>
              <a:gd name="connsiteY4" fmla="*/ 5659081 h 5811870"/>
              <a:gd name="connsiteX5" fmla="*/ 4798187 w 12192000"/>
              <a:gd name="connsiteY5" fmla="*/ 5774213 h 5811870"/>
              <a:gd name="connsiteX6" fmla="*/ 783340 w 12192000"/>
              <a:gd name="connsiteY6" fmla="*/ 5766581 h 5811870"/>
              <a:gd name="connsiteX7" fmla="*/ 0 w 12192000"/>
              <a:gd name="connsiteY7" fmla="*/ 5714728 h 581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811870">
                <a:moveTo>
                  <a:pt x="0" y="0"/>
                </a:moveTo>
                <a:lnTo>
                  <a:pt x="12192000" y="0"/>
                </a:lnTo>
                <a:lnTo>
                  <a:pt x="12192000" y="5672181"/>
                </a:lnTo>
                <a:cubicBezTo>
                  <a:pt x="12149553" y="5669743"/>
                  <a:pt x="12106563" y="5667385"/>
                  <a:pt x="12062876" y="5665118"/>
                </a:cubicBezTo>
                <a:cubicBezTo>
                  <a:pt x="10960407" y="5607797"/>
                  <a:pt x="9627652" y="5605758"/>
                  <a:pt x="8101715" y="5659081"/>
                </a:cubicBezTo>
                <a:lnTo>
                  <a:pt x="4798187" y="5774213"/>
                </a:lnTo>
                <a:cubicBezTo>
                  <a:pt x="3291205" y="5826864"/>
                  <a:pt x="1940372" y="5824290"/>
                  <a:pt x="783340" y="5766581"/>
                </a:cubicBezTo>
                <a:cubicBezTo>
                  <a:pt x="494221" y="5752148"/>
                  <a:pt x="230759" y="5734708"/>
                  <a:pt x="0" y="5714728"/>
                </a:cubicBezTo>
                <a:close/>
              </a:path>
            </a:pathLst>
          </a:custGeom>
        </p:spPr>
      </p:pic>
      <p:sp>
        <p:nvSpPr>
          <p:cNvPr id="3" name="Afgeronde rechthoek 11">
            <a:extLst>
              <a:ext uri="{FF2B5EF4-FFF2-40B4-BE49-F238E27FC236}">
                <a16:creationId xmlns:a16="http://schemas.microsoft.com/office/drawing/2014/main" id="{1E415156-E8D7-C705-E516-A8ECF16382E8}"/>
              </a:ext>
            </a:extLst>
          </p:cNvPr>
          <p:cNvSpPr>
            <a:spLocks/>
          </p:cNvSpPr>
          <p:nvPr userDrawn="1"/>
        </p:nvSpPr>
        <p:spPr>
          <a:xfrm>
            <a:off x="638735" y="815828"/>
            <a:ext cx="5148000" cy="5492997"/>
          </a:xfrm>
          <a:prstGeom prst="roundRect">
            <a:avLst>
              <a:gd name="adj" fmla="val 3733"/>
            </a:avLst>
          </a:prstGeom>
          <a:solidFill>
            <a:schemeClr val="bg1"/>
          </a:solidFill>
          <a:ln>
            <a:noFill/>
          </a:ln>
          <a:effectLst>
            <a:outerShdw blurRad="205958" sx="102000" sy="102000" algn="ctr" rotWithShape="0">
              <a:schemeClr val="tx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D3C94DB-DC38-88A4-AE5F-ACFCEAFFC7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63219"/>
            <a:ext cx="4750535" cy="442960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6F3FA5-0865-683D-A490-D40AD9233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97962"/>
            <a:ext cx="4750727" cy="4852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E4601F79-2626-2B19-04A8-B3AB838317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4539" y="6387015"/>
            <a:ext cx="1762348" cy="24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74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Tekst met foto achtergrond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persoon, kleding, mensen, tafel&#10;&#10;Door AI gegenereerde inhoud is mogelijk onjuist.">
            <a:extLst>
              <a:ext uri="{FF2B5EF4-FFF2-40B4-BE49-F238E27FC236}">
                <a16:creationId xmlns:a16="http://schemas.microsoft.com/office/drawing/2014/main" id="{47C2499B-0CD3-CF74-8BDB-11DFEB715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46962" y="-991403"/>
            <a:ext cx="9745038" cy="7849403"/>
          </a:xfrm>
          <a:custGeom>
            <a:avLst/>
            <a:gdLst>
              <a:gd name="connsiteX0" fmla="*/ 9745037 w 9745038"/>
              <a:gd name="connsiteY0" fmla="*/ 0 h 7849403"/>
              <a:gd name="connsiteX1" fmla="*/ 9745038 w 9745038"/>
              <a:gd name="connsiteY1" fmla="*/ 0 h 7849403"/>
              <a:gd name="connsiteX2" fmla="*/ 9745038 w 9745038"/>
              <a:gd name="connsiteY2" fmla="*/ 7849403 h 7849403"/>
              <a:gd name="connsiteX3" fmla="*/ 216294 w 9745038"/>
              <a:gd name="connsiteY3" fmla="*/ 7849403 h 7849403"/>
              <a:gd name="connsiteX4" fmla="*/ 227229 w 9745038"/>
              <a:gd name="connsiteY4" fmla="*/ 7776785 h 7849403"/>
              <a:gd name="connsiteX5" fmla="*/ 236577 w 9745038"/>
              <a:gd name="connsiteY5" fmla="*/ 5548617 h 7849403"/>
              <a:gd name="connsiteX6" fmla="*/ 58308 w 9745038"/>
              <a:gd name="connsiteY6" fmla="*/ 3690382 h 7849403"/>
              <a:gd name="connsiteX7" fmla="*/ 70123 w 9745038"/>
              <a:gd name="connsiteY7" fmla="*/ 1432030 h 7849403"/>
              <a:gd name="connsiteX8" fmla="*/ 150419 w 9745038"/>
              <a:gd name="connsiteY8" fmla="*/ 991403 h 7849403"/>
              <a:gd name="connsiteX9" fmla="*/ 9745037 w 9745038"/>
              <a:gd name="connsiteY9" fmla="*/ 991403 h 7849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45038" h="7849403">
                <a:moveTo>
                  <a:pt x="9745037" y="0"/>
                </a:moveTo>
                <a:lnTo>
                  <a:pt x="9745038" y="0"/>
                </a:lnTo>
                <a:lnTo>
                  <a:pt x="9745038" y="7849403"/>
                </a:lnTo>
                <a:lnTo>
                  <a:pt x="216294" y="7849403"/>
                </a:lnTo>
                <a:cubicBezTo>
                  <a:pt x="220072" y="7825504"/>
                  <a:pt x="223720" y="7801328"/>
                  <a:pt x="227229" y="7776785"/>
                </a:cubicBezTo>
                <a:cubicBezTo>
                  <a:pt x="315992" y="7156638"/>
                  <a:pt x="319149" y="6406940"/>
                  <a:pt x="236577" y="5548617"/>
                </a:cubicBezTo>
                <a:lnTo>
                  <a:pt x="58308" y="3690382"/>
                </a:lnTo>
                <a:cubicBezTo>
                  <a:pt x="-23214" y="2842703"/>
                  <a:pt x="-19230" y="2082860"/>
                  <a:pt x="70123" y="1432030"/>
                </a:cubicBezTo>
                <a:cubicBezTo>
                  <a:pt x="92475" y="1269402"/>
                  <a:pt x="119478" y="1121205"/>
                  <a:pt x="150419" y="991403"/>
                </a:cubicBezTo>
                <a:lnTo>
                  <a:pt x="9745037" y="991403"/>
                </a:lnTo>
                <a:close/>
              </a:path>
            </a:pathLst>
          </a:custGeom>
        </p:spPr>
      </p:pic>
      <p:sp>
        <p:nvSpPr>
          <p:cNvPr id="3" name="Afgeronde rechthoek 11">
            <a:extLst>
              <a:ext uri="{FF2B5EF4-FFF2-40B4-BE49-F238E27FC236}">
                <a16:creationId xmlns:a16="http://schemas.microsoft.com/office/drawing/2014/main" id="{1E415156-E8D7-C705-E516-A8ECF16382E8}"/>
              </a:ext>
            </a:extLst>
          </p:cNvPr>
          <p:cNvSpPr>
            <a:spLocks/>
          </p:cNvSpPr>
          <p:nvPr userDrawn="1"/>
        </p:nvSpPr>
        <p:spPr>
          <a:xfrm>
            <a:off x="638735" y="815828"/>
            <a:ext cx="7151028" cy="5492996"/>
          </a:xfrm>
          <a:prstGeom prst="roundRect">
            <a:avLst>
              <a:gd name="adj" fmla="val 3733"/>
            </a:avLst>
          </a:prstGeom>
          <a:solidFill>
            <a:schemeClr val="bg1"/>
          </a:solidFill>
          <a:ln>
            <a:noFill/>
          </a:ln>
          <a:effectLst>
            <a:outerShdw blurRad="205958" sx="102000" sy="102000" algn="ctr" rotWithShape="0">
              <a:schemeClr val="tx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6F3FA5-0865-683D-A490-D40AD9233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97962"/>
            <a:ext cx="6752373" cy="48525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D3C94DB-DC38-88A4-AE5F-ACFCEAFFC7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63219"/>
            <a:ext cx="6752100" cy="442960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89FFE6D-CF93-CC97-B0F0-0AAF865CFD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4539" y="6387016"/>
            <a:ext cx="1762348" cy="24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7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Tekst met foto achtergrond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F55FB11C-F6AA-1111-FDC9-3EFC6FB7D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4466642"/>
          </a:xfrm>
          <a:custGeom>
            <a:avLst/>
            <a:gdLst>
              <a:gd name="connsiteX0" fmla="*/ 0 w 12192000"/>
              <a:gd name="connsiteY0" fmla="*/ 0 h 4466642"/>
              <a:gd name="connsiteX1" fmla="*/ 12192000 w 12192000"/>
              <a:gd name="connsiteY1" fmla="*/ 0 h 4466642"/>
              <a:gd name="connsiteX2" fmla="*/ 12192000 w 12192000"/>
              <a:gd name="connsiteY2" fmla="*/ 4147324 h 4466642"/>
              <a:gd name="connsiteX3" fmla="*/ 12062876 w 12192000"/>
              <a:gd name="connsiteY3" fmla="*/ 4131179 h 4466642"/>
              <a:gd name="connsiteX4" fmla="*/ 8101715 w 12192000"/>
              <a:gd name="connsiteY4" fmla="*/ 4117379 h 4466642"/>
              <a:gd name="connsiteX5" fmla="*/ 4798187 w 12192000"/>
              <a:gd name="connsiteY5" fmla="*/ 4380560 h 4466642"/>
              <a:gd name="connsiteX6" fmla="*/ 783340 w 12192000"/>
              <a:gd name="connsiteY6" fmla="*/ 4363114 h 4466642"/>
              <a:gd name="connsiteX7" fmla="*/ 0 w 12192000"/>
              <a:gd name="connsiteY7" fmla="*/ 4244583 h 4466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66642">
                <a:moveTo>
                  <a:pt x="0" y="0"/>
                </a:moveTo>
                <a:lnTo>
                  <a:pt x="12192000" y="0"/>
                </a:lnTo>
                <a:lnTo>
                  <a:pt x="12192000" y="4147324"/>
                </a:lnTo>
                <a:cubicBezTo>
                  <a:pt x="12149553" y="4141751"/>
                  <a:pt x="12106563" y="4136361"/>
                  <a:pt x="12062876" y="4131179"/>
                </a:cubicBezTo>
                <a:cubicBezTo>
                  <a:pt x="10960407" y="4000148"/>
                  <a:pt x="9627652" y="3995487"/>
                  <a:pt x="8101715" y="4117379"/>
                </a:cubicBezTo>
                <a:lnTo>
                  <a:pt x="4798187" y="4380560"/>
                </a:lnTo>
                <a:cubicBezTo>
                  <a:pt x="3291205" y="4500916"/>
                  <a:pt x="1940372" y="4495032"/>
                  <a:pt x="783340" y="4363114"/>
                </a:cubicBezTo>
                <a:cubicBezTo>
                  <a:pt x="494221" y="4330122"/>
                  <a:pt x="230759" y="4290255"/>
                  <a:pt x="0" y="4244583"/>
                </a:cubicBezTo>
                <a:close/>
              </a:path>
            </a:pathLst>
          </a:custGeom>
        </p:spPr>
      </p:pic>
      <p:sp>
        <p:nvSpPr>
          <p:cNvPr id="19" name="Afgeronde rechthoek 11">
            <a:extLst>
              <a:ext uri="{FF2B5EF4-FFF2-40B4-BE49-F238E27FC236}">
                <a16:creationId xmlns:a16="http://schemas.microsoft.com/office/drawing/2014/main" id="{D55EE0FC-A691-24A3-1A91-A7AA0258A8B0}"/>
              </a:ext>
            </a:extLst>
          </p:cNvPr>
          <p:cNvSpPr>
            <a:spLocks/>
          </p:cNvSpPr>
          <p:nvPr userDrawn="1"/>
        </p:nvSpPr>
        <p:spPr>
          <a:xfrm>
            <a:off x="6606318" y="2827021"/>
            <a:ext cx="4745894" cy="3265904"/>
          </a:xfrm>
          <a:prstGeom prst="roundRect">
            <a:avLst>
              <a:gd name="adj" fmla="val 3733"/>
            </a:avLst>
          </a:prstGeom>
          <a:solidFill>
            <a:schemeClr val="bg1"/>
          </a:solidFill>
          <a:ln>
            <a:noFill/>
          </a:ln>
          <a:effectLst>
            <a:outerShdw blurRad="205958" sx="102000" sy="102000" algn="ctr" rotWithShape="0">
              <a:schemeClr val="tx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0" name="Tijdelijke aanduiding voor tekst 4">
            <a:extLst>
              <a:ext uri="{FF2B5EF4-FFF2-40B4-BE49-F238E27FC236}">
                <a16:creationId xmlns:a16="http://schemas.microsoft.com/office/drawing/2014/main" id="{F8C626FD-08D8-7F19-538F-992333E8C3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23435" y="3807461"/>
            <a:ext cx="4313126" cy="206946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1" name="Tijdelijke aanduiding voor tekst 16">
            <a:extLst>
              <a:ext uri="{FF2B5EF4-FFF2-40B4-BE49-F238E27FC236}">
                <a16:creationId xmlns:a16="http://schemas.microsoft.com/office/drawing/2014/main" id="{B8B17644-C33C-726E-95B3-DD87AE2A7C8A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8079265" y="1918812"/>
            <a:ext cx="1800000" cy="18000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Afgeronde rechthoek 11">
            <a:extLst>
              <a:ext uri="{FF2B5EF4-FFF2-40B4-BE49-F238E27FC236}">
                <a16:creationId xmlns:a16="http://schemas.microsoft.com/office/drawing/2014/main" id="{2E01156F-4549-FFAB-BF24-2B0C03DD1741}"/>
              </a:ext>
            </a:extLst>
          </p:cNvPr>
          <p:cNvSpPr>
            <a:spLocks/>
          </p:cNvSpPr>
          <p:nvPr userDrawn="1"/>
        </p:nvSpPr>
        <p:spPr>
          <a:xfrm>
            <a:off x="839788" y="2827021"/>
            <a:ext cx="4745894" cy="3265904"/>
          </a:xfrm>
          <a:prstGeom prst="roundRect">
            <a:avLst>
              <a:gd name="adj" fmla="val 3733"/>
            </a:avLst>
          </a:prstGeom>
          <a:solidFill>
            <a:schemeClr val="bg1"/>
          </a:solidFill>
          <a:ln>
            <a:noFill/>
          </a:ln>
          <a:effectLst>
            <a:outerShdw blurRad="205958" sx="102000" sy="102000" algn="ctr" rotWithShape="0">
              <a:schemeClr val="tx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Tijdelijke aanduiding voor tekst 4">
            <a:extLst>
              <a:ext uri="{FF2B5EF4-FFF2-40B4-BE49-F238E27FC236}">
                <a16:creationId xmlns:a16="http://schemas.microsoft.com/office/drawing/2014/main" id="{E0444DE9-B545-72AC-4A52-8425BA5A4A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6905" y="3807461"/>
            <a:ext cx="4313126" cy="206946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757E21EB-F8D6-ED6D-2A03-440D7AC15AE3}"/>
              </a:ext>
            </a:extLst>
          </p:cNvPr>
          <p:cNvSpPr>
            <a:spLocks noGrp="1" noChangeAspect="1"/>
          </p:cNvSpPr>
          <p:nvPr>
            <p:ph type="body" sz="quarter" idx="11"/>
          </p:nvPr>
        </p:nvSpPr>
        <p:spPr>
          <a:xfrm>
            <a:off x="2312735" y="1918812"/>
            <a:ext cx="1800000" cy="18000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49A70FA1-BF74-6A7D-CF4C-A39C1BD7A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22" name="Logo">
            <a:extLst>
              <a:ext uri="{FF2B5EF4-FFF2-40B4-BE49-F238E27FC236}">
                <a16:creationId xmlns:a16="http://schemas.microsoft.com/office/drawing/2014/main" id="{1B45D925-48A8-1534-527F-03506DB52A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4539" y="6387015"/>
            <a:ext cx="1762348" cy="24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97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Tekst met foto achtergrond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kleding, persoon, person, vrouw&#10;&#10;Door AI gegenereerde inhoud is mogelijk onjuist.">
            <a:extLst>
              <a:ext uri="{FF2B5EF4-FFF2-40B4-BE49-F238E27FC236}">
                <a16:creationId xmlns:a16="http://schemas.microsoft.com/office/drawing/2014/main" id="{4D032E9E-702C-B113-AFC6-41FAC5A468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4870"/>
          <a:stretch>
            <a:fillRect/>
          </a:stretch>
        </p:blipFill>
        <p:spPr>
          <a:xfrm>
            <a:off x="0" y="0"/>
            <a:ext cx="12192000" cy="4466644"/>
          </a:xfrm>
          <a:custGeom>
            <a:avLst/>
            <a:gdLst>
              <a:gd name="connsiteX0" fmla="*/ 0 w 12192000"/>
              <a:gd name="connsiteY0" fmla="*/ 0 h 4466644"/>
              <a:gd name="connsiteX1" fmla="*/ 12192000 w 12192000"/>
              <a:gd name="connsiteY1" fmla="*/ 0 h 4466644"/>
              <a:gd name="connsiteX2" fmla="*/ 12192000 w 12192000"/>
              <a:gd name="connsiteY2" fmla="*/ 4147326 h 4466644"/>
              <a:gd name="connsiteX3" fmla="*/ 12062876 w 12192000"/>
              <a:gd name="connsiteY3" fmla="*/ 4131181 h 4466644"/>
              <a:gd name="connsiteX4" fmla="*/ 8101715 w 12192000"/>
              <a:gd name="connsiteY4" fmla="*/ 4117381 h 4466644"/>
              <a:gd name="connsiteX5" fmla="*/ 4798187 w 12192000"/>
              <a:gd name="connsiteY5" fmla="*/ 4380562 h 4466644"/>
              <a:gd name="connsiteX6" fmla="*/ 783340 w 12192000"/>
              <a:gd name="connsiteY6" fmla="*/ 4363116 h 4466644"/>
              <a:gd name="connsiteX7" fmla="*/ 0 w 12192000"/>
              <a:gd name="connsiteY7" fmla="*/ 4244585 h 446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66644">
                <a:moveTo>
                  <a:pt x="0" y="0"/>
                </a:moveTo>
                <a:lnTo>
                  <a:pt x="12192000" y="0"/>
                </a:lnTo>
                <a:lnTo>
                  <a:pt x="12192000" y="4147326"/>
                </a:lnTo>
                <a:cubicBezTo>
                  <a:pt x="12149553" y="4141753"/>
                  <a:pt x="12106563" y="4136363"/>
                  <a:pt x="12062876" y="4131181"/>
                </a:cubicBezTo>
                <a:cubicBezTo>
                  <a:pt x="10960407" y="4000150"/>
                  <a:pt x="9627652" y="3995489"/>
                  <a:pt x="8101715" y="4117381"/>
                </a:cubicBezTo>
                <a:lnTo>
                  <a:pt x="4798187" y="4380562"/>
                </a:lnTo>
                <a:cubicBezTo>
                  <a:pt x="3291205" y="4500918"/>
                  <a:pt x="1940372" y="4495034"/>
                  <a:pt x="783340" y="4363116"/>
                </a:cubicBezTo>
                <a:cubicBezTo>
                  <a:pt x="494221" y="4330124"/>
                  <a:pt x="230759" y="4290257"/>
                  <a:pt x="0" y="4244585"/>
                </a:cubicBezTo>
                <a:close/>
              </a:path>
            </a:pathLst>
          </a:custGeom>
        </p:spPr>
      </p:pic>
      <p:pic>
        <p:nvPicPr>
          <p:cNvPr id="21" name="Logo">
            <a:extLst>
              <a:ext uri="{FF2B5EF4-FFF2-40B4-BE49-F238E27FC236}">
                <a16:creationId xmlns:a16="http://schemas.microsoft.com/office/drawing/2014/main" id="{0109C794-49AB-848D-307C-B46CCA249E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4539" y="6387015"/>
            <a:ext cx="1762348" cy="242103"/>
          </a:xfrm>
          <a:prstGeom prst="rect">
            <a:avLst/>
          </a:prstGeom>
        </p:spPr>
      </p:pic>
      <p:sp>
        <p:nvSpPr>
          <p:cNvPr id="15" name="Afgeronde rechthoek 11">
            <a:extLst>
              <a:ext uri="{FF2B5EF4-FFF2-40B4-BE49-F238E27FC236}">
                <a16:creationId xmlns:a16="http://schemas.microsoft.com/office/drawing/2014/main" id="{A5AD0867-98AE-FAA4-EFF8-5A0E54CA3CC9}"/>
              </a:ext>
            </a:extLst>
          </p:cNvPr>
          <p:cNvSpPr>
            <a:spLocks/>
          </p:cNvSpPr>
          <p:nvPr userDrawn="1"/>
        </p:nvSpPr>
        <p:spPr>
          <a:xfrm>
            <a:off x="1918199" y="815828"/>
            <a:ext cx="8355602" cy="5276997"/>
          </a:xfrm>
          <a:prstGeom prst="roundRect">
            <a:avLst>
              <a:gd name="adj" fmla="val 3733"/>
            </a:avLst>
          </a:prstGeom>
          <a:solidFill>
            <a:schemeClr val="bg1"/>
          </a:solidFill>
          <a:ln>
            <a:noFill/>
          </a:ln>
          <a:effectLst>
            <a:outerShdw blurRad="205958" sx="102000" sy="102000" algn="ctr" rotWithShape="0">
              <a:schemeClr val="tx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" name="Tijdelijke aanduiding voor tekst 4">
            <a:extLst>
              <a:ext uri="{FF2B5EF4-FFF2-40B4-BE49-F238E27FC236}">
                <a16:creationId xmlns:a16="http://schemas.microsoft.com/office/drawing/2014/main" id="{4B5A3435-8CB7-684E-B5C2-2984B14B4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6199" y="1663219"/>
            <a:ext cx="7779601" cy="419681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A9D87BC3-DF7F-862F-9EA0-9925693E4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759" y="997962"/>
            <a:ext cx="7779916" cy="48525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1840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Tekst op achtergrond (donker)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ogo">
            <a:extLst>
              <a:ext uri="{FF2B5EF4-FFF2-40B4-BE49-F238E27FC236}">
                <a16:creationId xmlns:a16="http://schemas.microsoft.com/office/drawing/2014/main" id="{960D3648-E441-1034-634A-17E1C6A7C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4539" y="6387015"/>
            <a:ext cx="1762348" cy="242103"/>
          </a:xfrm>
          <a:prstGeom prst="rect">
            <a:avLst/>
          </a:prstGeom>
        </p:spPr>
      </p:pic>
      <p:pic>
        <p:nvPicPr>
          <p:cNvPr id="12" name="Afbeelding 11" descr="Afbeelding met schermopname, blauw, water, Elektrisch blauw&#10;&#10;Door AI gegenereerde inhoud is mogelijk onjuist.">
            <a:extLst>
              <a:ext uri="{FF2B5EF4-FFF2-40B4-BE49-F238E27FC236}">
                <a16:creationId xmlns:a16="http://schemas.microsoft.com/office/drawing/2014/main" id="{53007013-1717-A0FD-90E6-B2E3C5B179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58"/>
          <a:stretch>
            <a:fillRect/>
          </a:stretch>
        </p:blipFill>
        <p:spPr>
          <a:xfrm>
            <a:off x="0" y="0"/>
            <a:ext cx="12192000" cy="5811622"/>
          </a:xfrm>
          <a:custGeom>
            <a:avLst/>
            <a:gdLst>
              <a:gd name="connsiteX0" fmla="*/ 0 w 12192000"/>
              <a:gd name="connsiteY0" fmla="*/ 0 h 5811622"/>
              <a:gd name="connsiteX1" fmla="*/ 12192000 w 12192000"/>
              <a:gd name="connsiteY1" fmla="*/ 0 h 5811622"/>
              <a:gd name="connsiteX2" fmla="*/ 12192000 w 12192000"/>
              <a:gd name="connsiteY2" fmla="*/ 5671900 h 5811622"/>
              <a:gd name="connsiteX3" fmla="*/ 12062876 w 12192000"/>
              <a:gd name="connsiteY3" fmla="*/ 5664836 h 5811622"/>
              <a:gd name="connsiteX4" fmla="*/ 8101715 w 12192000"/>
              <a:gd name="connsiteY4" fmla="*/ 5658797 h 5811622"/>
              <a:gd name="connsiteX5" fmla="*/ 4798187 w 12192000"/>
              <a:gd name="connsiteY5" fmla="*/ 5773957 h 5811622"/>
              <a:gd name="connsiteX6" fmla="*/ 783340 w 12192000"/>
              <a:gd name="connsiteY6" fmla="*/ 5766323 h 5811622"/>
              <a:gd name="connsiteX7" fmla="*/ 0 w 12192000"/>
              <a:gd name="connsiteY7" fmla="*/ 5714457 h 581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811622">
                <a:moveTo>
                  <a:pt x="0" y="0"/>
                </a:moveTo>
                <a:lnTo>
                  <a:pt x="12192000" y="0"/>
                </a:lnTo>
                <a:lnTo>
                  <a:pt x="12192000" y="5671900"/>
                </a:lnTo>
                <a:cubicBezTo>
                  <a:pt x="12149553" y="5669462"/>
                  <a:pt x="12106563" y="5667103"/>
                  <a:pt x="12062876" y="5664836"/>
                </a:cubicBezTo>
                <a:cubicBezTo>
                  <a:pt x="10960407" y="5607501"/>
                  <a:pt x="9627652" y="5605462"/>
                  <a:pt x="8101715" y="5658797"/>
                </a:cubicBezTo>
                <a:lnTo>
                  <a:pt x="4798187" y="5773957"/>
                </a:lnTo>
                <a:cubicBezTo>
                  <a:pt x="3291205" y="5826620"/>
                  <a:pt x="1940372" y="5824045"/>
                  <a:pt x="783340" y="5766323"/>
                </a:cubicBezTo>
                <a:cubicBezTo>
                  <a:pt x="494221" y="5751886"/>
                  <a:pt x="230759" y="5734442"/>
                  <a:pt x="0" y="5714457"/>
                </a:cubicBezTo>
                <a:close/>
              </a:path>
            </a:pathLst>
          </a:custGeom>
        </p:spPr>
      </p:pic>
      <p:sp>
        <p:nvSpPr>
          <p:cNvPr id="3" name="Afgeronde rechthoek 11">
            <a:extLst>
              <a:ext uri="{FF2B5EF4-FFF2-40B4-BE49-F238E27FC236}">
                <a16:creationId xmlns:a16="http://schemas.microsoft.com/office/drawing/2014/main" id="{1E415156-E8D7-C705-E516-A8ECF16382E8}"/>
              </a:ext>
            </a:extLst>
          </p:cNvPr>
          <p:cNvSpPr>
            <a:spLocks/>
          </p:cNvSpPr>
          <p:nvPr userDrawn="1"/>
        </p:nvSpPr>
        <p:spPr>
          <a:xfrm>
            <a:off x="638735" y="815828"/>
            <a:ext cx="5148000" cy="5492997"/>
          </a:xfrm>
          <a:prstGeom prst="roundRect">
            <a:avLst>
              <a:gd name="adj" fmla="val 3733"/>
            </a:avLst>
          </a:prstGeom>
          <a:solidFill>
            <a:schemeClr val="bg1"/>
          </a:solidFill>
          <a:ln>
            <a:noFill/>
          </a:ln>
          <a:effectLst>
            <a:outerShdw blurRad="205958" sx="102000" sy="102000" algn="ctr" rotWithShape="0">
              <a:schemeClr val="tx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D3C94DB-DC38-88A4-AE5F-ACFCEAFFC7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63219"/>
            <a:ext cx="4750535" cy="442960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6F3FA5-0865-683D-A490-D40AD9233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97962"/>
            <a:ext cx="4750727" cy="48525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1894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Tekst op achtergrond (groen)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groen, Groenblauw, Turquoise, water&#10;&#10;Door AI gegenereerde inhoud is mogelijk onjuist.">
            <a:extLst>
              <a:ext uri="{FF2B5EF4-FFF2-40B4-BE49-F238E27FC236}">
                <a16:creationId xmlns:a16="http://schemas.microsoft.com/office/drawing/2014/main" id="{DBBE9B6B-AE95-4D1B-6CD6-1D17516E1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54"/>
          <a:stretch>
            <a:fillRect/>
          </a:stretch>
        </p:blipFill>
        <p:spPr>
          <a:xfrm>
            <a:off x="0" y="0"/>
            <a:ext cx="12192000" cy="5811870"/>
          </a:xfrm>
          <a:custGeom>
            <a:avLst/>
            <a:gdLst>
              <a:gd name="connsiteX0" fmla="*/ 0 w 12192000"/>
              <a:gd name="connsiteY0" fmla="*/ 0 h 5811870"/>
              <a:gd name="connsiteX1" fmla="*/ 12192000 w 12192000"/>
              <a:gd name="connsiteY1" fmla="*/ 0 h 5811870"/>
              <a:gd name="connsiteX2" fmla="*/ 12192000 w 12192000"/>
              <a:gd name="connsiteY2" fmla="*/ 5672181 h 5811870"/>
              <a:gd name="connsiteX3" fmla="*/ 12062876 w 12192000"/>
              <a:gd name="connsiteY3" fmla="*/ 5665118 h 5811870"/>
              <a:gd name="connsiteX4" fmla="*/ 8101715 w 12192000"/>
              <a:gd name="connsiteY4" fmla="*/ 5659081 h 5811870"/>
              <a:gd name="connsiteX5" fmla="*/ 4798187 w 12192000"/>
              <a:gd name="connsiteY5" fmla="*/ 5774213 h 5811870"/>
              <a:gd name="connsiteX6" fmla="*/ 783340 w 12192000"/>
              <a:gd name="connsiteY6" fmla="*/ 5766581 h 5811870"/>
              <a:gd name="connsiteX7" fmla="*/ 0 w 12192000"/>
              <a:gd name="connsiteY7" fmla="*/ 5714728 h 581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811870">
                <a:moveTo>
                  <a:pt x="0" y="0"/>
                </a:moveTo>
                <a:lnTo>
                  <a:pt x="12192000" y="0"/>
                </a:lnTo>
                <a:lnTo>
                  <a:pt x="12192000" y="5672181"/>
                </a:lnTo>
                <a:cubicBezTo>
                  <a:pt x="12149553" y="5669743"/>
                  <a:pt x="12106563" y="5667385"/>
                  <a:pt x="12062876" y="5665118"/>
                </a:cubicBezTo>
                <a:cubicBezTo>
                  <a:pt x="10960407" y="5607797"/>
                  <a:pt x="9627652" y="5605758"/>
                  <a:pt x="8101715" y="5659081"/>
                </a:cubicBezTo>
                <a:lnTo>
                  <a:pt x="4798187" y="5774213"/>
                </a:lnTo>
                <a:cubicBezTo>
                  <a:pt x="3291205" y="5826864"/>
                  <a:pt x="1940372" y="5824290"/>
                  <a:pt x="783340" y="5766581"/>
                </a:cubicBezTo>
                <a:cubicBezTo>
                  <a:pt x="494221" y="5752148"/>
                  <a:pt x="230759" y="5734708"/>
                  <a:pt x="0" y="5714728"/>
                </a:cubicBezTo>
                <a:close/>
              </a:path>
            </a:pathLst>
          </a:custGeom>
        </p:spPr>
      </p:pic>
      <p:sp>
        <p:nvSpPr>
          <p:cNvPr id="3" name="Afgeronde rechthoek 11">
            <a:extLst>
              <a:ext uri="{FF2B5EF4-FFF2-40B4-BE49-F238E27FC236}">
                <a16:creationId xmlns:a16="http://schemas.microsoft.com/office/drawing/2014/main" id="{1E415156-E8D7-C705-E516-A8ECF16382E8}"/>
              </a:ext>
            </a:extLst>
          </p:cNvPr>
          <p:cNvSpPr>
            <a:spLocks/>
          </p:cNvSpPr>
          <p:nvPr userDrawn="1"/>
        </p:nvSpPr>
        <p:spPr>
          <a:xfrm>
            <a:off x="638735" y="815828"/>
            <a:ext cx="5148000" cy="5492997"/>
          </a:xfrm>
          <a:prstGeom prst="roundRect">
            <a:avLst>
              <a:gd name="adj" fmla="val 3733"/>
            </a:avLst>
          </a:prstGeom>
          <a:solidFill>
            <a:schemeClr val="bg1"/>
          </a:solidFill>
          <a:ln>
            <a:noFill/>
          </a:ln>
          <a:effectLst>
            <a:outerShdw blurRad="205958" sx="102000" sy="102000" algn="ctr" rotWithShape="0">
              <a:schemeClr val="tx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D3C94DB-DC38-88A4-AE5F-ACFCEAFFC7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63219"/>
            <a:ext cx="4750535" cy="442960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6F3FA5-0865-683D-A490-D40AD9233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97962"/>
            <a:ext cx="4750727" cy="4852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E4601F79-2626-2B19-04A8-B3AB838317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4539" y="6387015"/>
            <a:ext cx="1762348" cy="24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38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Tekst op achtergrond (donker)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schermopname, blauw, water, Elektrisch blauw&#10;&#10;Door AI gegenereerde inhoud is mogelijk onjuist.">
            <a:extLst>
              <a:ext uri="{FF2B5EF4-FFF2-40B4-BE49-F238E27FC236}">
                <a16:creationId xmlns:a16="http://schemas.microsoft.com/office/drawing/2014/main" id="{676EB1A2-3E14-1F94-B025-33F976AA47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66"/>
          <a:stretch>
            <a:fillRect/>
          </a:stretch>
        </p:blipFill>
        <p:spPr>
          <a:xfrm>
            <a:off x="0" y="1"/>
            <a:ext cx="12192000" cy="4466935"/>
          </a:xfrm>
          <a:custGeom>
            <a:avLst/>
            <a:gdLst>
              <a:gd name="connsiteX0" fmla="*/ 0 w 12192000"/>
              <a:gd name="connsiteY0" fmla="*/ 0 h 4466935"/>
              <a:gd name="connsiteX1" fmla="*/ 12192000 w 12192000"/>
              <a:gd name="connsiteY1" fmla="*/ 0 h 4466935"/>
              <a:gd name="connsiteX2" fmla="*/ 12192000 w 12192000"/>
              <a:gd name="connsiteY2" fmla="*/ 4147657 h 4466935"/>
              <a:gd name="connsiteX3" fmla="*/ 12062876 w 12192000"/>
              <a:gd name="connsiteY3" fmla="*/ 4131513 h 4466935"/>
              <a:gd name="connsiteX4" fmla="*/ 11638728 w 12192000"/>
              <a:gd name="connsiteY4" fmla="*/ 4088306 h 4466935"/>
              <a:gd name="connsiteX5" fmla="*/ 11509688 w 12192000"/>
              <a:gd name="connsiteY5" fmla="*/ 4079219 h 4466935"/>
              <a:gd name="connsiteX6" fmla="*/ 11193425 w 12192000"/>
              <a:gd name="connsiteY6" fmla="*/ 4056791 h 4466935"/>
              <a:gd name="connsiteX7" fmla="*/ 8664813 w 12192000"/>
              <a:gd name="connsiteY7" fmla="*/ 4077933 h 4466935"/>
              <a:gd name="connsiteX8" fmla="*/ 8646569 w 12192000"/>
              <a:gd name="connsiteY8" fmla="*/ 4079231 h 4466935"/>
              <a:gd name="connsiteX9" fmla="*/ 8101715 w 12192000"/>
              <a:gd name="connsiteY9" fmla="*/ 4117715 h 4466935"/>
              <a:gd name="connsiteX10" fmla="*/ 4798187 w 12192000"/>
              <a:gd name="connsiteY10" fmla="*/ 4380864 h 4466935"/>
              <a:gd name="connsiteX11" fmla="*/ 783340 w 12192000"/>
              <a:gd name="connsiteY11" fmla="*/ 4363420 h 4466935"/>
              <a:gd name="connsiteX12" fmla="*/ 0 w 12192000"/>
              <a:gd name="connsiteY12" fmla="*/ 4244904 h 446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4466935">
                <a:moveTo>
                  <a:pt x="0" y="0"/>
                </a:moveTo>
                <a:lnTo>
                  <a:pt x="12192000" y="0"/>
                </a:lnTo>
                <a:lnTo>
                  <a:pt x="12192000" y="4147657"/>
                </a:lnTo>
                <a:cubicBezTo>
                  <a:pt x="12149553" y="4142084"/>
                  <a:pt x="12106563" y="4136695"/>
                  <a:pt x="12062876" y="4131513"/>
                </a:cubicBezTo>
                <a:cubicBezTo>
                  <a:pt x="11925067" y="4115136"/>
                  <a:pt x="11783660" y="4100734"/>
                  <a:pt x="11638728" y="4088306"/>
                </a:cubicBezTo>
                <a:lnTo>
                  <a:pt x="11509688" y="4079219"/>
                </a:lnTo>
                <a:lnTo>
                  <a:pt x="11193425" y="4056791"/>
                </a:lnTo>
                <a:cubicBezTo>
                  <a:pt x="10433867" y="4014103"/>
                  <a:pt x="9587977" y="4021135"/>
                  <a:pt x="8664813" y="4077933"/>
                </a:cubicBezTo>
                <a:lnTo>
                  <a:pt x="8646569" y="4079231"/>
                </a:lnTo>
                <a:lnTo>
                  <a:pt x="8101715" y="4117715"/>
                </a:lnTo>
                <a:lnTo>
                  <a:pt x="4798187" y="4380864"/>
                </a:lnTo>
                <a:cubicBezTo>
                  <a:pt x="3291205" y="4501205"/>
                  <a:pt x="1940372" y="4495322"/>
                  <a:pt x="783340" y="4363420"/>
                </a:cubicBezTo>
                <a:cubicBezTo>
                  <a:pt x="494221" y="4330432"/>
                  <a:pt x="230759" y="4290571"/>
                  <a:pt x="0" y="4244904"/>
                </a:cubicBezTo>
                <a:close/>
              </a:path>
            </a:pathLst>
          </a:custGeom>
        </p:spPr>
      </p:pic>
      <p:sp>
        <p:nvSpPr>
          <p:cNvPr id="3" name="Afgeronde rechthoek 11">
            <a:extLst>
              <a:ext uri="{FF2B5EF4-FFF2-40B4-BE49-F238E27FC236}">
                <a16:creationId xmlns:a16="http://schemas.microsoft.com/office/drawing/2014/main" id="{1E415156-E8D7-C705-E516-A8ECF16382E8}"/>
              </a:ext>
            </a:extLst>
          </p:cNvPr>
          <p:cNvSpPr>
            <a:spLocks/>
          </p:cNvSpPr>
          <p:nvPr userDrawn="1"/>
        </p:nvSpPr>
        <p:spPr>
          <a:xfrm>
            <a:off x="638735" y="815828"/>
            <a:ext cx="5148000" cy="5492997"/>
          </a:xfrm>
          <a:prstGeom prst="roundRect">
            <a:avLst>
              <a:gd name="adj" fmla="val 3733"/>
            </a:avLst>
          </a:prstGeom>
          <a:solidFill>
            <a:schemeClr val="bg1"/>
          </a:solidFill>
          <a:ln>
            <a:noFill/>
          </a:ln>
          <a:effectLst>
            <a:outerShdw blurRad="205958" sx="102000" sy="102000" algn="ctr" rotWithShape="0">
              <a:schemeClr val="tx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D3C94DB-DC38-88A4-AE5F-ACFCEAFFC7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63219"/>
            <a:ext cx="4750535" cy="442960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6F3FA5-0865-683D-A490-D40AD9233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97962"/>
            <a:ext cx="4750727" cy="48525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E78A7B74-1262-C087-487A-DD7B902139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4539" y="6387015"/>
            <a:ext cx="1762348" cy="24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28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Tekst op achtergrond (groen)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groen, Groenblauw, Turquoise, water&#10;&#10;Door AI gegenereerde inhoud is mogelijk onjuist.">
            <a:extLst>
              <a:ext uri="{FF2B5EF4-FFF2-40B4-BE49-F238E27FC236}">
                <a16:creationId xmlns:a16="http://schemas.microsoft.com/office/drawing/2014/main" id="{7CA79DFE-54A7-9400-1D7C-C1310BEC3C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65"/>
          <a:stretch>
            <a:fillRect/>
          </a:stretch>
        </p:blipFill>
        <p:spPr>
          <a:xfrm>
            <a:off x="0" y="1"/>
            <a:ext cx="12192000" cy="4466935"/>
          </a:xfrm>
          <a:custGeom>
            <a:avLst/>
            <a:gdLst>
              <a:gd name="connsiteX0" fmla="*/ 0 w 12192000"/>
              <a:gd name="connsiteY0" fmla="*/ 0 h 4466935"/>
              <a:gd name="connsiteX1" fmla="*/ 12192000 w 12192000"/>
              <a:gd name="connsiteY1" fmla="*/ 0 h 4466935"/>
              <a:gd name="connsiteX2" fmla="*/ 12192000 w 12192000"/>
              <a:gd name="connsiteY2" fmla="*/ 4147657 h 4466935"/>
              <a:gd name="connsiteX3" fmla="*/ 12062876 w 12192000"/>
              <a:gd name="connsiteY3" fmla="*/ 4131513 h 4466935"/>
              <a:gd name="connsiteX4" fmla="*/ 8101715 w 12192000"/>
              <a:gd name="connsiteY4" fmla="*/ 4117715 h 4466935"/>
              <a:gd name="connsiteX5" fmla="*/ 4798187 w 12192000"/>
              <a:gd name="connsiteY5" fmla="*/ 4380864 h 4466935"/>
              <a:gd name="connsiteX6" fmla="*/ 783340 w 12192000"/>
              <a:gd name="connsiteY6" fmla="*/ 4363420 h 4466935"/>
              <a:gd name="connsiteX7" fmla="*/ 0 w 12192000"/>
              <a:gd name="connsiteY7" fmla="*/ 4244904 h 446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66935">
                <a:moveTo>
                  <a:pt x="0" y="0"/>
                </a:moveTo>
                <a:lnTo>
                  <a:pt x="12192000" y="0"/>
                </a:lnTo>
                <a:lnTo>
                  <a:pt x="12192000" y="4147657"/>
                </a:lnTo>
                <a:cubicBezTo>
                  <a:pt x="12149553" y="4142084"/>
                  <a:pt x="12106563" y="4136695"/>
                  <a:pt x="12062876" y="4131513"/>
                </a:cubicBezTo>
                <a:cubicBezTo>
                  <a:pt x="10960407" y="4000499"/>
                  <a:pt x="9627652" y="3995838"/>
                  <a:pt x="8101715" y="4117715"/>
                </a:cubicBezTo>
                <a:lnTo>
                  <a:pt x="4798187" y="4380864"/>
                </a:lnTo>
                <a:cubicBezTo>
                  <a:pt x="3291205" y="4501205"/>
                  <a:pt x="1940372" y="4495322"/>
                  <a:pt x="783340" y="4363420"/>
                </a:cubicBezTo>
                <a:cubicBezTo>
                  <a:pt x="494221" y="4330432"/>
                  <a:pt x="230759" y="4290571"/>
                  <a:pt x="0" y="4244904"/>
                </a:cubicBezTo>
                <a:close/>
              </a:path>
            </a:pathLst>
          </a:custGeom>
        </p:spPr>
      </p:pic>
      <p:sp>
        <p:nvSpPr>
          <p:cNvPr id="3" name="Afgeronde rechthoek 11">
            <a:extLst>
              <a:ext uri="{FF2B5EF4-FFF2-40B4-BE49-F238E27FC236}">
                <a16:creationId xmlns:a16="http://schemas.microsoft.com/office/drawing/2014/main" id="{1E415156-E8D7-C705-E516-A8ECF16382E8}"/>
              </a:ext>
            </a:extLst>
          </p:cNvPr>
          <p:cNvSpPr>
            <a:spLocks/>
          </p:cNvSpPr>
          <p:nvPr userDrawn="1"/>
        </p:nvSpPr>
        <p:spPr>
          <a:xfrm>
            <a:off x="638735" y="815828"/>
            <a:ext cx="5148000" cy="5492997"/>
          </a:xfrm>
          <a:prstGeom prst="roundRect">
            <a:avLst>
              <a:gd name="adj" fmla="val 3733"/>
            </a:avLst>
          </a:prstGeom>
          <a:solidFill>
            <a:schemeClr val="bg1"/>
          </a:solidFill>
          <a:ln>
            <a:noFill/>
          </a:ln>
          <a:effectLst>
            <a:outerShdw blurRad="205958" sx="102000" sy="102000" algn="ctr" rotWithShape="0">
              <a:schemeClr val="tx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D3C94DB-DC38-88A4-AE5F-ACFCEAFFC7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63219"/>
            <a:ext cx="4750535" cy="442960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6F3FA5-0865-683D-A490-D40AD9233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97962"/>
            <a:ext cx="4750727" cy="4852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BBA053FE-4BC6-807B-033E-7506BFA8AC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4539" y="6387015"/>
            <a:ext cx="1762348" cy="24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72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of Titel du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Achtergrond" descr="Afbeelding met schermopname, blauw, water, Elektrisch blauw&#10;&#10;Door AI gegenereerde inhoud is mogelijk onjuist.">
            <a:extLst>
              <a:ext uri="{FF2B5EF4-FFF2-40B4-BE49-F238E27FC236}">
                <a16:creationId xmlns:a16="http://schemas.microsoft.com/office/drawing/2014/main" id="{17A904B1-3587-E034-49FD-A3C5B5E46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/>
          <a:stretch>
            <a:fillRect/>
          </a:stretch>
        </p:blipFill>
        <p:spPr>
          <a:xfrm>
            <a:off x="2446962" y="0"/>
            <a:ext cx="9745038" cy="6858000"/>
          </a:xfrm>
          <a:custGeom>
            <a:avLst/>
            <a:gdLst>
              <a:gd name="connsiteX0" fmla="*/ 150419 w 9745038"/>
              <a:gd name="connsiteY0" fmla="*/ 0 h 6858000"/>
              <a:gd name="connsiteX1" fmla="*/ 9745038 w 9745038"/>
              <a:gd name="connsiteY1" fmla="*/ 0 h 6858000"/>
              <a:gd name="connsiteX2" fmla="*/ 9745038 w 9745038"/>
              <a:gd name="connsiteY2" fmla="*/ 6858000 h 6858000"/>
              <a:gd name="connsiteX3" fmla="*/ 216294 w 9745038"/>
              <a:gd name="connsiteY3" fmla="*/ 6858000 h 6858000"/>
              <a:gd name="connsiteX4" fmla="*/ 227229 w 9745038"/>
              <a:gd name="connsiteY4" fmla="*/ 6785382 h 6858000"/>
              <a:gd name="connsiteX5" fmla="*/ 236577 w 9745038"/>
              <a:gd name="connsiteY5" fmla="*/ 4557214 h 6858000"/>
              <a:gd name="connsiteX6" fmla="*/ 58308 w 9745038"/>
              <a:gd name="connsiteY6" fmla="*/ 2698979 h 6858000"/>
              <a:gd name="connsiteX7" fmla="*/ 70123 w 9745038"/>
              <a:gd name="connsiteY7" fmla="*/ 440627 h 6858000"/>
              <a:gd name="connsiteX8" fmla="*/ 150419 w 9745038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038" h="6858000">
                <a:moveTo>
                  <a:pt x="150419" y="0"/>
                </a:moveTo>
                <a:lnTo>
                  <a:pt x="9745038" y="0"/>
                </a:lnTo>
                <a:lnTo>
                  <a:pt x="9745038" y="6858000"/>
                </a:lnTo>
                <a:lnTo>
                  <a:pt x="216294" y="6858000"/>
                </a:lnTo>
                <a:cubicBezTo>
                  <a:pt x="220072" y="6834101"/>
                  <a:pt x="223720" y="6809925"/>
                  <a:pt x="227229" y="6785382"/>
                </a:cubicBezTo>
                <a:cubicBezTo>
                  <a:pt x="315992" y="6165235"/>
                  <a:pt x="319149" y="5415537"/>
                  <a:pt x="236577" y="4557214"/>
                </a:cubicBezTo>
                <a:lnTo>
                  <a:pt x="58308" y="2698979"/>
                </a:lnTo>
                <a:cubicBezTo>
                  <a:pt x="-23214" y="1851300"/>
                  <a:pt x="-19230" y="1091457"/>
                  <a:pt x="70123" y="440627"/>
                </a:cubicBezTo>
                <a:cubicBezTo>
                  <a:pt x="92475" y="277999"/>
                  <a:pt x="119478" y="129802"/>
                  <a:pt x="150419" y="0"/>
                </a:cubicBezTo>
                <a:close/>
              </a:path>
            </a:pathLst>
          </a:custGeom>
        </p:spPr>
      </p:pic>
      <p:pic>
        <p:nvPicPr>
          <p:cNvPr id="25" name="Logo">
            <a:extLst>
              <a:ext uri="{FF2B5EF4-FFF2-40B4-BE49-F238E27FC236}">
                <a16:creationId xmlns:a16="http://schemas.microsoft.com/office/drawing/2014/main" id="{BCBD786A-7AB2-8A55-A850-360CA7CA9C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54539" y="6141488"/>
            <a:ext cx="1762347" cy="242103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FF80932D-3AD4-2E29-8A95-C70685C8F3CC}"/>
              </a:ext>
            </a:extLst>
          </p:cNvPr>
          <p:cNvSpPr/>
          <p:nvPr userDrawn="1"/>
        </p:nvSpPr>
        <p:spPr>
          <a:xfrm rot="16200000" flipH="1">
            <a:off x="1153284" y="2458380"/>
            <a:ext cx="72000" cy="1943507"/>
          </a:xfrm>
          <a:prstGeom prst="rect">
            <a:avLst/>
          </a:prstGeom>
          <a:solidFill>
            <a:srgbClr val="8FD9B6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nl-NL" dirty="0">
              <a:solidFill>
                <a:srgbClr val="073B4C"/>
              </a:solidFill>
              <a:latin typeface="+mj-lt"/>
            </a:endParaRPr>
          </a:p>
        </p:txBody>
      </p:sp>
      <p:sp>
        <p:nvSpPr>
          <p:cNvPr id="17" name="Tijdelijke aanduiding voor afbeelding 5">
            <a:extLst>
              <a:ext uri="{FF2B5EF4-FFF2-40B4-BE49-F238E27FC236}">
                <a16:creationId xmlns:a16="http://schemas.microsoft.com/office/drawing/2014/main" id="{5E1F062A-91D6-EABA-A99D-D811EFF066A2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31192" y="3863948"/>
            <a:ext cx="1223999" cy="1224000"/>
          </a:xfrm>
          <a:prstGeom prst="ellipse">
            <a:avLst/>
          </a:prstGeom>
          <a:solidFill>
            <a:schemeClr val="bg2">
              <a:lumMod val="95000"/>
            </a:schemeClr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nl-NL" dirty="0"/>
              <a:t>Tekst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42797E6-8E8C-B43F-7BCC-11CE834594B8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231192" y="797899"/>
            <a:ext cx="1223999" cy="1224000"/>
          </a:xfrm>
          <a:prstGeom prst="ellipse">
            <a:avLst/>
          </a:prstGeom>
          <a:solidFill>
            <a:schemeClr val="bg2">
              <a:lumMod val="95000"/>
            </a:schemeClr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nl-NL" dirty="0"/>
              <a:t>Tekst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B14BE4B-1E11-84F1-454B-CF9E6AECED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1496" y="3608388"/>
            <a:ext cx="8010063" cy="1359587"/>
          </a:xfrm>
        </p:spPr>
        <p:txBody>
          <a:bodyPr tIns="7200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Datum of subtitel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F78C83-4888-5E26-21CF-4424AC3BE3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1496" y="1928826"/>
            <a:ext cx="8010063" cy="1620837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3E5F6F19-89FD-1319-A0BF-DC6CA661A5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529" y="2201211"/>
            <a:ext cx="2172279" cy="270000"/>
          </a:xfrm>
        </p:spPr>
        <p:txBody>
          <a:bodyPr lIns="72000" anchor="ctr"/>
          <a:lstStyle>
            <a:lvl1pPr>
              <a:buNone/>
              <a:defRPr sz="1200" b="1"/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18" name="Tijdelijke aanduiding voor tekst 6">
            <a:extLst>
              <a:ext uri="{FF2B5EF4-FFF2-40B4-BE49-F238E27FC236}">
                <a16:creationId xmlns:a16="http://schemas.microsoft.com/office/drawing/2014/main" id="{5EA80BBB-A31D-E09F-4B18-8F61A3EBA8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7529" y="2471211"/>
            <a:ext cx="2172279" cy="270000"/>
          </a:xfrm>
        </p:spPr>
        <p:txBody>
          <a:bodyPr lIns="72000" anchor="ctr"/>
          <a:lstStyle>
            <a:lvl1pPr>
              <a:buNone/>
              <a:defRPr sz="1200" b="0"/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3DBFFF52-10DD-2829-96C9-2D26888F46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7529" y="2741211"/>
            <a:ext cx="2172279" cy="270000"/>
          </a:xfrm>
        </p:spPr>
        <p:txBody>
          <a:bodyPr lIns="72000" anchor="ctr"/>
          <a:lstStyle>
            <a:lvl1pPr>
              <a:buNone/>
              <a:defRPr sz="1200" b="0"/>
            </a:lvl1pPr>
          </a:lstStyle>
          <a:p>
            <a:pPr lvl="0"/>
            <a:r>
              <a:rPr lang="nl-NL" dirty="0"/>
              <a:t>Telefoon</a:t>
            </a:r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54C003CA-CDA5-F335-E0A0-D376B12F1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7529" y="3011211"/>
            <a:ext cx="2172279" cy="270000"/>
          </a:xfrm>
        </p:spPr>
        <p:txBody>
          <a:bodyPr lIns="72000" anchor="ctr"/>
          <a:lstStyle>
            <a:lvl1pPr>
              <a:buNone/>
              <a:defRPr sz="1200" b="0"/>
            </a:lvl1pPr>
          </a:lstStyle>
          <a:p>
            <a:pPr lvl="0"/>
            <a:r>
              <a:rPr lang="nl-NL" dirty="0"/>
              <a:t>Email</a:t>
            </a:r>
          </a:p>
        </p:txBody>
      </p:sp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68318557-4AB1-0F89-18BB-D3287CDB16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17529" y="5263731"/>
            <a:ext cx="2172279" cy="270000"/>
          </a:xfrm>
        </p:spPr>
        <p:txBody>
          <a:bodyPr lIns="72000" anchor="ctr"/>
          <a:lstStyle>
            <a:lvl1pPr>
              <a:buNone/>
              <a:defRPr sz="1200" b="1"/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DB86119D-3D48-A192-5A71-C23C4194868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17529" y="5533731"/>
            <a:ext cx="2172279" cy="270000"/>
          </a:xfrm>
        </p:spPr>
        <p:txBody>
          <a:bodyPr lIns="72000" anchor="ctr"/>
          <a:lstStyle>
            <a:lvl1pPr>
              <a:buNone/>
              <a:defRPr sz="1200" b="0"/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1FEBDE58-490D-7B2C-41B5-7AA78A7ED33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7529" y="5803731"/>
            <a:ext cx="2172279" cy="270000"/>
          </a:xfrm>
        </p:spPr>
        <p:txBody>
          <a:bodyPr lIns="72000" anchor="ctr"/>
          <a:lstStyle>
            <a:lvl1pPr>
              <a:buNone/>
              <a:defRPr sz="1200" b="0"/>
            </a:lvl1pPr>
          </a:lstStyle>
          <a:p>
            <a:pPr lvl="0"/>
            <a:r>
              <a:rPr lang="nl-NL" dirty="0"/>
              <a:t>Telefoon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E902AB82-C2AC-A453-02EB-16522468B78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17529" y="6073731"/>
            <a:ext cx="2172279" cy="270000"/>
          </a:xfrm>
        </p:spPr>
        <p:txBody>
          <a:bodyPr lIns="72000" anchor="ctr"/>
          <a:lstStyle>
            <a:lvl1pPr>
              <a:buNone/>
              <a:defRPr sz="1200" b="0"/>
            </a:lvl1pPr>
          </a:lstStyle>
          <a:p>
            <a:pPr lvl="0"/>
            <a:r>
              <a:rPr lang="nl-NL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939500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7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D3C94DB-DC38-88A4-AE5F-ACFCEAFFC7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484313"/>
            <a:ext cx="10512001" cy="46085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6F3FA5-0865-683D-A490-D40AD923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731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EEFAE5-E12B-B2EA-B465-2BD77F894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84313"/>
            <a:ext cx="10512001" cy="46085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6F3FA5-0865-683D-A490-D40AD923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742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6F3FA5-0865-683D-A490-D40AD923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3395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Tekst (don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chtergrond" descr="Afbeelding met schermopname, blauw, water, Elektrisch blauw&#10;&#10;Door AI gegenereerde inhoud is mogelijk onjuist.">
            <a:extLst>
              <a:ext uri="{FF2B5EF4-FFF2-40B4-BE49-F238E27FC236}">
                <a16:creationId xmlns:a16="http://schemas.microsoft.com/office/drawing/2014/main" id="{F5A8C05C-8267-DD95-3E5E-0DE1A20C7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2"/>
          <a:stretch>
            <a:fillRect/>
          </a:stretch>
        </p:blipFill>
        <p:spPr>
          <a:xfrm>
            <a:off x="0" y="1245526"/>
            <a:ext cx="12192000" cy="5612474"/>
          </a:xfrm>
          <a:custGeom>
            <a:avLst/>
            <a:gdLst>
              <a:gd name="connsiteX0" fmla="*/ 0 w 12192000"/>
              <a:gd name="connsiteY0" fmla="*/ 0 h 5612474"/>
              <a:gd name="connsiteX1" fmla="*/ 12192000 w 12192000"/>
              <a:gd name="connsiteY1" fmla="*/ 0 h 5612474"/>
              <a:gd name="connsiteX2" fmla="*/ 12192000 w 12192000"/>
              <a:gd name="connsiteY2" fmla="*/ 5612474 h 5612474"/>
              <a:gd name="connsiteX3" fmla="*/ 0 w 12192000"/>
              <a:gd name="connsiteY3" fmla="*/ 5612474 h 561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612474">
                <a:moveTo>
                  <a:pt x="0" y="0"/>
                </a:moveTo>
                <a:lnTo>
                  <a:pt x="12192000" y="0"/>
                </a:lnTo>
                <a:lnTo>
                  <a:pt x="12192000" y="5612474"/>
                </a:lnTo>
                <a:lnTo>
                  <a:pt x="0" y="5612474"/>
                </a:lnTo>
                <a:close/>
              </a:path>
            </a:pathLst>
          </a:cu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D3C94DB-DC38-88A4-AE5F-ACFCEAFFC7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484313"/>
            <a:ext cx="10512001" cy="4608513"/>
          </a:xfrm>
        </p:spPr>
        <p:txBody>
          <a:bodyPr tIns="1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1BCF1C08-70C2-19B3-EED5-E1420C7A6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FB1F828-926B-56D2-F318-44EEC01AC1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4539" y="6387016"/>
            <a:ext cx="1762348" cy="24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object (don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chtergrond" descr="Afbeelding met schermopname, blauw, water, Elektrisch blauw&#10;&#10;Door AI gegenereerde inhoud is mogelijk onjuist.">
            <a:extLst>
              <a:ext uri="{FF2B5EF4-FFF2-40B4-BE49-F238E27FC236}">
                <a16:creationId xmlns:a16="http://schemas.microsoft.com/office/drawing/2014/main" id="{F5A8C05C-8267-DD95-3E5E-0DE1A20C7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2"/>
          <a:stretch>
            <a:fillRect/>
          </a:stretch>
        </p:blipFill>
        <p:spPr>
          <a:xfrm>
            <a:off x="0" y="1245526"/>
            <a:ext cx="12192000" cy="5612474"/>
          </a:xfrm>
          <a:custGeom>
            <a:avLst/>
            <a:gdLst>
              <a:gd name="connsiteX0" fmla="*/ 0 w 12192000"/>
              <a:gd name="connsiteY0" fmla="*/ 0 h 5612474"/>
              <a:gd name="connsiteX1" fmla="*/ 12192000 w 12192000"/>
              <a:gd name="connsiteY1" fmla="*/ 0 h 5612474"/>
              <a:gd name="connsiteX2" fmla="*/ 12192000 w 12192000"/>
              <a:gd name="connsiteY2" fmla="*/ 5612474 h 5612474"/>
              <a:gd name="connsiteX3" fmla="*/ 0 w 12192000"/>
              <a:gd name="connsiteY3" fmla="*/ 5612474 h 561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612474">
                <a:moveTo>
                  <a:pt x="0" y="0"/>
                </a:moveTo>
                <a:lnTo>
                  <a:pt x="12192000" y="0"/>
                </a:lnTo>
                <a:lnTo>
                  <a:pt x="12192000" y="5612474"/>
                </a:lnTo>
                <a:lnTo>
                  <a:pt x="0" y="5612474"/>
                </a:lnTo>
                <a:close/>
              </a:path>
            </a:pathLst>
          </a:cu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1BCF1C08-70C2-19B3-EED5-E1420C7A6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FB1F828-926B-56D2-F318-44EEC01AC1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4539" y="6387016"/>
            <a:ext cx="1762348" cy="242103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1062E4A6-D69B-F6B1-E011-06D8C7EF7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84313"/>
            <a:ext cx="10512001" cy="4608513"/>
          </a:xfrm>
        </p:spPr>
        <p:txBody>
          <a:bodyPr tIns="1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44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leen titel (don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chtergrond" descr="Afbeelding met schermopname, blauw, water, Elektrisch blauw&#10;&#10;Door AI gegenereerde inhoud is mogelijk onjuist.">
            <a:extLst>
              <a:ext uri="{FF2B5EF4-FFF2-40B4-BE49-F238E27FC236}">
                <a16:creationId xmlns:a16="http://schemas.microsoft.com/office/drawing/2014/main" id="{F5A8C05C-8267-DD95-3E5E-0DE1A20C7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2"/>
          <a:stretch>
            <a:fillRect/>
          </a:stretch>
        </p:blipFill>
        <p:spPr>
          <a:xfrm>
            <a:off x="0" y="1245526"/>
            <a:ext cx="12192000" cy="5612474"/>
          </a:xfrm>
          <a:custGeom>
            <a:avLst/>
            <a:gdLst>
              <a:gd name="connsiteX0" fmla="*/ 0 w 12192000"/>
              <a:gd name="connsiteY0" fmla="*/ 0 h 5612474"/>
              <a:gd name="connsiteX1" fmla="*/ 12192000 w 12192000"/>
              <a:gd name="connsiteY1" fmla="*/ 0 h 5612474"/>
              <a:gd name="connsiteX2" fmla="*/ 12192000 w 12192000"/>
              <a:gd name="connsiteY2" fmla="*/ 5612474 h 5612474"/>
              <a:gd name="connsiteX3" fmla="*/ 0 w 12192000"/>
              <a:gd name="connsiteY3" fmla="*/ 5612474 h 561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612474">
                <a:moveTo>
                  <a:pt x="0" y="0"/>
                </a:moveTo>
                <a:lnTo>
                  <a:pt x="12192000" y="0"/>
                </a:lnTo>
                <a:lnTo>
                  <a:pt x="12192000" y="5612474"/>
                </a:lnTo>
                <a:lnTo>
                  <a:pt x="0" y="5612474"/>
                </a:lnTo>
                <a:close/>
              </a:path>
            </a:pathLst>
          </a:cu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1BCF1C08-70C2-19B3-EED5-E1420C7A6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FB1F828-926B-56D2-F318-44EEC01AC1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4539" y="6387016"/>
            <a:ext cx="1762348" cy="24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7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Tekst op achtergrond (donker)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, blauw, water, Elektrisch blauw&#10;&#10;Door AI gegenereerde inhoud is mogelijk onjuist.">
            <a:extLst>
              <a:ext uri="{FF2B5EF4-FFF2-40B4-BE49-F238E27FC236}">
                <a16:creationId xmlns:a16="http://schemas.microsoft.com/office/drawing/2014/main" id="{94D71FBD-C845-CF0B-E901-A47DF2BB6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1"/>
          <a:stretch>
            <a:fillRect/>
          </a:stretch>
        </p:blipFill>
        <p:spPr>
          <a:xfrm>
            <a:off x="0" y="0"/>
            <a:ext cx="12192000" cy="6408040"/>
          </a:xfrm>
          <a:custGeom>
            <a:avLst/>
            <a:gdLst>
              <a:gd name="connsiteX0" fmla="*/ 0 w 12192000"/>
              <a:gd name="connsiteY0" fmla="*/ 0 h 6408040"/>
              <a:gd name="connsiteX1" fmla="*/ 12192000 w 12192000"/>
              <a:gd name="connsiteY1" fmla="*/ 0 h 6408040"/>
              <a:gd name="connsiteX2" fmla="*/ 12192000 w 12192000"/>
              <a:gd name="connsiteY2" fmla="*/ 6281254 h 6408040"/>
              <a:gd name="connsiteX3" fmla="*/ 12062876 w 12192000"/>
              <a:gd name="connsiteY3" fmla="*/ 6274843 h 6408040"/>
              <a:gd name="connsiteX4" fmla="*/ 8101715 w 12192000"/>
              <a:gd name="connsiteY4" fmla="*/ 6269363 h 6408040"/>
              <a:gd name="connsiteX5" fmla="*/ 4798187 w 12192000"/>
              <a:gd name="connsiteY5" fmla="*/ 6373861 h 6408040"/>
              <a:gd name="connsiteX6" fmla="*/ 783340 w 12192000"/>
              <a:gd name="connsiteY6" fmla="*/ 6366934 h 6408040"/>
              <a:gd name="connsiteX7" fmla="*/ 0 w 12192000"/>
              <a:gd name="connsiteY7" fmla="*/ 6319870 h 640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08040">
                <a:moveTo>
                  <a:pt x="0" y="0"/>
                </a:moveTo>
                <a:lnTo>
                  <a:pt x="12192000" y="0"/>
                </a:lnTo>
                <a:lnTo>
                  <a:pt x="12192000" y="6281254"/>
                </a:lnTo>
                <a:cubicBezTo>
                  <a:pt x="12149553" y="6279041"/>
                  <a:pt x="12106563" y="6276901"/>
                  <a:pt x="12062876" y="6274843"/>
                </a:cubicBezTo>
                <a:cubicBezTo>
                  <a:pt x="10960407" y="6222816"/>
                  <a:pt x="9627652" y="6220966"/>
                  <a:pt x="8101715" y="6269363"/>
                </a:cubicBezTo>
                <a:lnTo>
                  <a:pt x="4798187" y="6373861"/>
                </a:lnTo>
                <a:cubicBezTo>
                  <a:pt x="3291205" y="6421650"/>
                  <a:pt x="1940372" y="6419313"/>
                  <a:pt x="783340" y="6366934"/>
                </a:cubicBezTo>
                <a:cubicBezTo>
                  <a:pt x="494221" y="6353835"/>
                  <a:pt x="230759" y="6338005"/>
                  <a:pt x="0" y="6319870"/>
                </a:cubicBezTo>
                <a:close/>
              </a:path>
            </a:pathLst>
          </a:custGeom>
        </p:spPr>
      </p:pic>
      <p:pic>
        <p:nvPicPr>
          <p:cNvPr id="18" name="Logo">
            <a:extLst>
              <a:ext uri="{FF2B5EF4-FFF2-40B4-BE49-F238E27FC236}">
                <a16:creationId xmlns:a16="http://schemas.microsoft.com/office/drawing/2014/main" id="{960D3648-E441-1034-634A-17E1C6A7C6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4539" y="6387015"/>
            <a:ext cx="1762348" cy="242103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8E6E41D-2E3C-1569-F439-B799AB00D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1F873BA4-EDFC-B749-F99B-5C3D1FFA2A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484313"/>
            <a:ext cx="10512001" cy="4608513"/>
          </a:xfrm>
        </p:spPr>
        <p:txBody>
          <a:bodyPr tIns="1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0346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Tekst op achtergrond (groen)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19AA068-4E44-8043-A240-3A7685F07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1"/>
          <a:stretch>
            <a:fillRect/>
          </a:stretch>
        </p:blipFill>
        <p:spPr>
          <a:xfrm>
            <a:off x="0" y="0"/>
            <a:ext cx="12192000" cy="6408040"/>
          </a:xfrm>
          <a:custGeom>
            <a:avLst/>
            <a:gdLst>
              <a:gd name="connsiteX0" fmla="*/ 0 w 12192000"/>
              <a:gd name="connsiteY0" fmla="*/ 0 h 6408040"/>
              <a:gd name="connsiteX1" fmla="*/ 12192000 w 12192000"/>
              <a:gd name="connsiteY1" fmla="*/ 0 h 6408040"/>
              <a:gd name="connsiteX2" fmla="*/ 12192000 w 12192000"/>
              <a:gd name="connsiteY2" fmla="*/ 6281254 h 6408040"/>
              <a:gd name="connsiteX3" fmla="*/ 12062876 w 12192000"/>
              <a:gd name="connsiteY3" fmla="*/ 6274843 h 6408040"/>
              <a:gd name="connsiteX4" fmla="*/ 8101715 w 12192000"/>
              <a:gd name="connsiteY4" fmla="*/ 6269363 h 6408040"/>
              <a:gd name="connsiteX5" fmla="*/ 4798187 w 12192000"/>
              <a:gd name="connsiteY5" fmla="*/ 6373861 h 6408040"/>
              <a:gd name="connsiteX6" fmla="*/ 783340 w 12192000"/>
              <a:gd name="connsiteY6" fmla="*/ 6366934 h 6408040"/>
              <a:gd name="connsiteX7" fmla="*/ 0 w 12192000"/>
              <a:gd name="connsiteY7" fmla="*/ 6319870 h 640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08040">
                <a:moveTo>
                  <a:pt x="0" y="0"/>
                </a:moveTo>
                <a:lnTo>
                  <a:pt x="12192000" y="0"/>
                </a:lnTo>
                <a:lnTo>
                  <a:pt x="12192000" y="6281254"/>
                </a:lnTo>
                <a:cubicBezTo>
                  <a:pt x="12149553" y="6279041"/>
                  <a:pt x="12106563" y="6276901"/>
                  <a:pt x="12062876" y="6274843"/>
                </a:cubicBezTo>
                <a:cubicBezTo>
                  <a:pt x="10960407" y="6222816"/>
                  <a:pt x="9627652" y="6220966"/>
                  <a:pt x="8101715" y="6269363"/>
                </a:cubicBezTo>
                <a:lnTo>
                  <a:pt x="4798187" y="6373861"/>
                </a:lnTo>
                <a:cubicBezTo>
                  <a:pt x="3291205" y="6421650"/>
                  <a:pt x="1940372" y="6419313"/>
                  <a:pt x="783340" y="6366934"/>
                </a:cubicBezTo>
                <a:cubicBezTo>
                  <a:pt x="494221" y="6353835"/>
                  <a:pt x="230759" y="6338005"/>
                  <a:pt x="0" y="6319870"/>
                </a:cubicBezTo>
                <a:close/>
              </a:path>
            </a:pathLst>
          </a:custGeom>
        </p:spPr>
      </p:pic>
      <p:pic>
        <p:nvPicPr>
          <p:cNvPr id="18" name="Logo">
            <a:extLst>
              <a:ext uri="{FF2B5EF4-FFF2-40B4-BE49-F238E27FC236}">
                <a16:creationId xmlns:a16="http://schemas.microsoft.com/office/drawing/2014/main" id="{960D3648-E441-1034-634A-17E1C6A7C6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4539" y="6387015"/>
            <a:ext cx="1762348" cy="242103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8E6E41D-2E3C-1569-F439-B799AB00D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936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wit, patroon, ontwerp, stof&#10;&#10;Door AI gegenereerde inhoud is mogelijk onjuist.">
            <a:extLst>
              <a:ext uri="{FF2B5EF4-FFF2-40B4-BE49-F238E27FC236}">
                <a16:creationId xmlns:a16="http://schemas.microsoft.com/office/drawing/2014/main" id="{A4D663CE-261B-1008-EB4E-72441D54487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8"/>
          <a:stretch>
            <a:fillRect/>
          </a:stretch>
        </p:blipFill>
        <p:spPr>
          <a:xfrm>
            <a:off x="0" y="1069698"/>
            <a:ext cx="12191999" cy="5788302"/>
          </a:xfrm>
          <a:custGeom>
            <a:avLst/>
            <a:gdLst>
              <a:gd name="connsiteX0" fmla="*/ 9532461 w 12191999"/>
              <a:gd name="connsiteY0" fmla="*/ 82 h 5788302"/>
              <a:gd name="connsiteX1" fmla="*/ 11408637 w 12191999"/>
              <a:gd name="connsiteY1" fmla="*/ 41676 h 5788302"/>
              <a:gd name="connsiteX2" fmla="*/ 11822193 w 12191999"/>
              <a:gd name="connsiteY2" fmla="*/ 63620 h 5788302"/>
              <a:gd name="connsiteX3" fmla="*/ 12191999 w 12191999"/>
              <a:gd name="connsiteY3" fmla="*/ 89394 h 5788302"/>
              <a:gd name="connsiteX4" fmla="*/ 12191999 w 12191999"/>
              <a:gd name="connsiteY4" fmla="*/ 5788302 h 5788302"/>
              <a:gd name="connsiteX5" fmla="*/ 0 w 12191999"/>
              <a:gd name="connsiteY5" fmla="*/ 5788302 h 5788302"/>
              <a:gd name="connsiteX6" fmla="*/ 0 w 12191999"/>
              <a:gd name="connsiteY6" fmla="*/ 128542 h 5788302"/>
              <a:gd name="connsiteX7" fmla="*/ 129095 w 12191999"/>
              <a:gd name="connsiteY7" fmla="*/ 135040 h 5788302"/>
              <a:gd name="connsiteX8" fmla="*/ 4090293 w 12191999"/>
              <a:gd name="connsiteY8" fmla="*/ 140595 h 5788302"/>
              <a:gd name="connsiteX9" fmla="*/ 7393815 w 12191999"/>
              <a:gd name="connsiteY9" fmla="*/ 34653 h 5788302"/>
              <a:gd name="connsiteX10" fmla="*/ 9532461 w 12191999"/>
              <a:gd name="connsiteY10" fmla="*/ 82 h 578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9" h="5788302">
                <a:moveTo>
                  <a:pt x="9532461" y="82"/>
                </a:moveTo>
                <a:cubicBezTo>
                  <a:pt x="10203170" y="1257"/>
                  <a:pt x="10830135" y="15125"/>
                  <a:pt x="11408637" y="41676"/>
                </a:cubicBezTo>
                <a:cubicBezTo>
                  <a:pt x="11553195" y="48317"/>
                  <a:pt x="11691340" y="55649"/>
                  <a:pt x="11822193" y="63620"/>
                </a:cubicBezTo>
                <a:lnTo>
                  <a:pt x="12191999" y="89394"/>
                </a:lnTo>
                <a:lnTo>
                  <a:pt x="12191999" y="5788302"/>
                </a:lnTo>
                <a:lnTo>
                  <a:pt x="0" y="5788302"/>
                </a:lnTo>
                <a:lnTo>
                  <a:pt x="0" y="128542"/>
                </a:lnTo>
                <a:cubicBezTo>
                  <a:pt x="42481" y="130783"/>
                  <a:pt x="85470" y="132954"/>
                  <a:pt x="129095" y="135040"/>
                </a:cubicBezTo>
                <a:cubicBezTo>
                  <a:pt x="1231585" y="187787"/>
                  <a:pt x="2564384" y="189665"/>
                  <a:pt x="4090293" y="140595"/>
                </a:cubicBezTo>
                <a:lnTo>
                  <a:pt x="7393815" y="34653"/>
                </a:lnTo>
                <a:cubicBezTo>
                  <a:pt x="8147297" y="10428"/>
                  <a:pt x="8861751" y="-1092"/>
                  <a:pt x="9532461" y="82"/>
                </a:cubicBezTo>
                <a:close/>
              </a:path>
            </a:pathLst>
          </a:cu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D3798A1-19D9-4EF2-B2AC-8EA5C9CA8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484313"/>
            <a:ext cx="10512000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 (kop)</a:t>
            </a:r>
          </a:p>
          <a:p>
            <a:pPr lvl="4"/>
            <a:r>
              <a:rPr lang="nl-NL" dirty="0"/>
              <a:t>Vijfde niveau (grote tekst)</a:t>
            </a:r>
          </a:p>
          <a:p>
            <a:pPr lvl="5"/>
            <a:r>
              <a:rPr lang="nl-NL" dirty="0"/>
              <a:t>Opsomming</a:t>
            </a:r>
          </a:p>
          <a:p>
            <a:pPr lvl="6"/>
            <a:r>
              <a:rPr lang="nl-NL" dirty="0"/>
              <a:t>Sub Opsomming</a:t>
            </a:r>
          </a:p>
          <a:p>
            <a:pPr lvl="7"/>
            <a:r>
              <a:rPr lang="nl-NL" dirty="0"/>
              <a:t>Kleine tekst</a:t>
            </a:r>
          </a:p>
          <a:p>
            <a:pPr lvl="8"/>
            <a:r>
              <a:rPr lang="nl-NL" dirty="0"/>
              <a:t>Hele Kleine tekst</a:t>
            </a: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50A56B5E-2B7B-FF40-2734-FF33F89EA2C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054539" y="6387015"/>
            <a:ext cx="1762348" cy="242103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1003E74-0435-F718-C578-EC9F8200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1826"/>
            <a:ext cx="10512425" cy="4852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9449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9" r:id="rId4"/>
    <p:sldLayoutId id="2147483663" r:id="rId5"/>
    <p:sldLayoutId id="2147483670" r:id="rId6"/>
    <p:sldLayoutId id="2147483671" r:id="rId7"/>
    <p:sldLayoutId id="2147483675" r:id="rId8"/>
    <p:sldLayoutId id="2147483677" r:id="rId9"/>
    <p:sldLayoutId id="2147483676" r:id="rId10"/>
    <p:sldLayoutId id="2147483666" r:id="rId11"/>
    <p:sldLayoutId id="2147483678" r:id="rId12"/>
    <p:sldLayoutId id="2147483679" r:id="rId13"/>
    <p:sldLayoutId id="2147483667" r:id="rId14"/>
    <p:sldLayoutId id="2147483672" r:id="rId15"/>
    <p:sldLayoutId id="2147483673" r:id="rId16"/>
    <p:sldLayoutId id="2147483674" r:id="rId17"/>
    <p:sldLayoutId id="214748366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14000"/>
        </a:lnSpc>
        <a:spcBef>
          <a:spcPts val="500"/>
        </a:spcBef>
        <a:buClr>
          <a:schemeClr val="accent1"/>
        </a:buClr>
        <a:buFont typeface="Manrope" pitchFamily="2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14000"/>
        </a:lnSpc>
        <a:spcBef>
          <a:spcPts val="500"/>
        </a:spcBef>
        <a:buClr>
          <a:schemeClr val="accent1"/>
        </a:buClr>
        <a:buFont typeface="Manrope" pitchFamily="2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16000" algn="l" defTabSz="914400" rtl="0" eaLnBrk="1" latinLnBrk="0" hangingPunct="1">
        <a:lnSpc>
          <a:spcPct val="114000"/>
        </a:lnSpc>
        <a:spcBef>
          <a:spcPts val="500"/>
        </a:spcBef>
        <a:buClr>
          <a:schemeClr val="accent1"/>
        </a:buClr>
        <a:buFont typeface="Manrope" pitchFamily="2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4000"/>
        </a:lnSpc>
        <a:spcBef>
          <a:spcPts val="500"/>
        </a:spcBef>
        <a:buClr>
          <a:schemeClr val="accent1"/>
        </a:buClr>
        <a:buFont typeface="Manrope" pitchFamily="2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4000"/>
        </a:lnSpc>
        <a:spcBef>
          <a:spcPts val="500"/>
        </a:spcBef>
        <a:buClr>
          <a:schemeClr val="accent1"/>
        </a:buClr>
        <a:buFont typeface="Manrope" pitchFamily="2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00" indent="-216000" algn="l" defTabSz="914400" rtl="0" eaLnBrk="1" latinLnBrk="0" hangingPunct="1">
        <a:lnSpc>
          <a:spcPct val="114000"/>
        </a:lnSpc>
        <a:spcBef>
          <a:spcPts val="500"/>
        </a:spcBef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216000" algn="l" defTabSz="914400" rtl="0" eaLnBrk="1" latinLnBrk="0" hangingPunct="1">
        <a:lnSpc>
          <a:spcPct val="114000"/>
        </a:lnSpc>
        <a:spcBef>
          <a:spcPts val="500"/>
        </a:spcBef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000" indent="-216000" algn="l" defTabSz="914400" rtl="0" eaLnBrk="1" latinLnBrk="0" hangingPunct="1">
        <a:lnSpc>
          <a:spcPct val="114000"/>
        </a:lnSpc>
        <a:spcBef>
          <a:spcPts val="500"/>
        </a:spcBef>
        <a:buClr>
          <a:schemeClr val="accent1"/>
        </a:buClr>
        <a:buFont typeface="Manrope" pitchFamily="2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6000" indent="-216000" algn="l" defTabSz="914400" rtl="0" eaLnBrk="1" latinLnBrk="0" hangingPunct="1">
        <a:lnSpc>
          <a:spcPct val="114000"/>
        </a:lnSpc>
        <a:spcBef>
          <a:spcPts val="500"/>
        </a:spcBef>
        <a:buClr>
          <a:schemeClr val="accent1"/>
        </a:buClr>
        <a:buFont typeface="Manrope" pitchFamily="2" charset="0"/>
        <a:buChar char="-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orient="horz" pos="504" userDrawn="1">
          <p15:clr>
            <a:srgbClr val="F26B43"/>
          </p15:clr>
        </p15:guide>
        <p15:guide id="5" orient="horz" pos="3838" userDrawn="1">
          <p15:clr>
            <a:srgbClr val="F26B43"/>
          </p15:clr>
        </p15:guide>
        <p15:guide id="6" pos="529" userDrawn="1">
          <p15:clr>
            <a:srgbClr val="F26B43"/>
          </p15:clr>
        </p15:guide>
        <p15:guide id="7" pos="7151" userDrawn="1">
          <p15:clr>
            <a:srgbClr val="F26B43"/>
          </p15:clr>
        </p15:guide>
        <p15:guide id="8" orient="horz" pos="2160" userDrawn="1">
          <p15:clr>
            <a:srgbClr val="A4A3A4"/>
          </p15:clr>
        </p15:guide>
        <p15:guide id="9" orient="horz" pos="935" userDrawn="1">
          <p15:clr>
            <a:srgbClr val="F26B43"/>
          </p15:clr>
        </p15:guide>
        <p15:guide id="10" orient="horz" pos="4026" userDrawn="1">
          <p15:clr>
            <a:srgbClr val="F26B43"/>
          </p15:clr>
        </p15:guide>
        <p15:guide id="11" orient="horz" pos="417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D50C1-6115-2505-BD05-0EF71DB20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BCD9653-60DB-4788-66AB-C51D71A889C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869604" y="6245852"/>
            <a:ext cx="7752377" cy="180000"/>
          </a:xfrm>
        </p:spPr>
        <p:txBody>
          <a:bodyPr/>
          <a:lstStyle/>
          <a:p>
            <a:pPr algn="ctr"/>
            <a:r>
              <a:rPr lang="nl-NL" dirty="0" err="1"/>
              <a:t>Menuez</a:t>
            </a:r>
            <a:r>
              <a:rPr lang="nl-NL" dirty="0"/>
              <a:t> International B.V.</a:t>
            </a:r>
            <a:endParaRPr lang="nl-NL" b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B85627-50C8-7EE6-3271-3FB20DDC2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0994" y="2703532"/>
            <a:ext cx="6969596" cy="864013"/>
          </a:xfrm>
        </p:spPr>
        <p:txBody>
          <a:bodyPr/>
          <a:lstStyle/>
          <a:p>
            <a:r>
              <a:rPr lang="nl-NL" dirty="0"/>
              <a:t>Briefing</a:t>
            </a:r>
            <a:br>
              <a:rPr lang="nl-NL" dirty="0"/>
            </a:br>
            <a:r>
              <a:rPr lang="en-GB" sz="2500" b="0" dirty="0"/>
              <a:t>Customisable product</a:t>
            </a:r>
            <a:endParaRPr lang="nl-NL" sz="2500" b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8FCBE66-1455-AACE-DBC2-60FE9D9D3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301" y="1923472"/>
            <a:ext cx="604982" cy="604982"/>
          </a:xfrm>
          <a:prstGeom prst="rect">
            <a:avLst/>
          </a:prstGeom>
        </p:spPr>
      </p:pic>
      <p:sp>
        <p:nvSpPr>
          <p:cNvPr id="22" name="Titel 1">
            <a:extLst>
              <a:ext uri="{FF2B5EF4-FFF2-40B4-BE49-F238E27FC236}">
                <a16:creationId xmlns:a16="http://schemas.microsoft.com/office/drawing/2014/main" id="{277391FF-033D-5891-4C2B-236CAA7FB0D3}"/>
              </a:ext>
            </a:extLst>
          </p:cNvPr>
          <p:cNvSpPr txBox="1">
            <a:spLocks/>
          </p:cNvSpPr>
          <p:nvPr/>
        </p:nvSpPr>
        <p:spPr>
          <a:xfrm>
            <a:off x="572502" y="4775080"/>
            <a:ext cx="10346579" cy="2632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800" b="0" dirty="0" err="1"/>
              <a:t>Use</a:t>
            </a:r>
            <a:r>
              <a:rPr lang="nl-NL" sz="1800" dirty="0"/>
              <a:t> Briefing product </a:t>
            </a:r>
            <a:r>
              <a:rPr lang="nl-NL" sz="1800" dirty="0" err="1">
                <a:solidFill>
                  <a:schemeClr val="accent1"/>
                </a:solidFill>
              </a:rPr>
              <a:t>simple</a:t>
            </a:r>
            <a:r>
              <a:rPr lang="nl-NL" sz="1800" dirty="0">
                <a:solidFill>
                  <a:schemeClr val="accent1"/>
                </a:solidFill>
              </a:rPr>
              <a:t> </a:t>
            </a:r>
            <a:r>
              <a:rPr lang="nl-NL" sz="1800" b="0" dirty="0">
                <a:solidFill>
                  <a:schemeClr val="bg2"/>
                </a:solidFill>
              </a:rPr>
              <a:t>or</a:t>
            </a:r>
            <a:r>
              <a:rPr lang="nl-NL" sz="1800" dirty="0">
                <a:solidFill>
                  <a:schemeClr val="bg2"/>
                </a:solidFill>
              </a:rPr>
              <a:t> B</a:t>
            </a:r>
            <a:r>
              <a:rPr lang="nl-NL" sz="1800" dirty="0"/>
              <a:t>riefing product </a:t>
            </a:r>
            <a:r>
              <a:rPr lang="nl-NL" sz="1800" dirty="0">
                <a:solidFill>
                  <a:schemeClr val="accent1"/>
                </a:solidFill>
              </a:rPr>
              <a:t>complex</a:t>
            </a:r>
            <a:endParaRPr lang="nl-NL" sz="1800" b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58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20D0AE8-EE11-EB59-72B2-5CC025EBF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Briefing product </a:t>
            </a:r>
            <a:r>
              <a:rPr lang="nl-NL" dirty="0" err="1">
                <a:solidFill>
                  <a:schemeClr val="accent1"/>
                </a:solidFill>
              </a:rPr>
              <a:t>simple</a:t>
            </a:r>
            <a:endParaRPr lang="nl-NL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C2898-015D-2DF0-8A19-FD56C4BA5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204" y="1878307"/>
            <a:ext cx="3106450" cy="439834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5DF243F-FFFD-2EB8-5E21-AEA0C0C36879}"/>
              </a:ext>
            </a:extLst>
          </p:cNvPr>
          <p:cNvSpPr/>
          <p:nvPr/>
        </p:nvSpPr>
        <p:spPr>
          <a:xfrm>
            <a:off x="2637559" y="2133893"/>
            <a:ext cx="315192" cy="3151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B8BA78-CBAD-EE87-5727-3E4B2A97C143}"/>
              </a:ext>
            </a:extLst>
          </p:cNvPr>
          <p:cNvSpPr/>
          <p:nvPr/>
        </p:nvSpPr>
        <p:spPr>
          <a:xfrm>
            <a:off x="2795155" y="2704671"/>
            <a:ext cx="315192" cy="3151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FA13DF-7BD9-736F-DF01-035099EA1DA1}"/>
              </a:ext>
            </a:extLst>
          </p:cNvPr>
          <p:cNvSpPr/>
          <p:nvPr/>
        </p:nvSpPr>
        <p:spPr>
          <a:xfrm>
            <a:off x="571500" y="3161872"/>
            <a:ext cx="315192" cy="3151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029836-0AB4-690E-712A-96A91B2B7DDA}"/>
              </a:ext>
            </a:extLst>
          </p:cNvPr>
          <p:cNvSpPr/>
          <p:nvPr/>
        </p:nvSpPr>
        <p:spPr>
          <a:xfrm>
            <a:off x="2982190" y="4134887"/>
            <a:ext cx="315192" cy="3151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DEBD9CE-1F39-ED14-C398-E265AC1B9A7C}"/>
              </a:ext>
            </a:extLst>
          </p:cNvPr>
          <p:cNvSpPr/>
          <p:nvPr/>
        </p:nvSpPr>
        <p:spPr>
          <a:xfrm>
            <a:off x="2102426" y="4945378"/>
            <a:ext cx="315192" cy="3151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C17EB08-D5BA-1D94-CCE3-5D4B1817BD32}"/>
              </a:ext>
            </a:extLst>
          </p:cNvPr>
          <p:cNvSpPr/>
          <p:nvPr/>
        </p:nvSpPr>
        <p:spPr>
          <a:xfrm>
            <a:off x="2372590" y="5797432"/>
            <a:ext cx="315192" cy="3151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F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80B0DCA0-A078-37BF-04E3-174572DA68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29565" y="2402118"/>
            <a:ext cx="7299546" cy="387452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sz="1200" b="1" dirty="0"/>
              <a:t>A. </a:t>
            </a:r>
            <a:r>
              <a:rPr lang="nl-NL" sz="1200" b="1" dirty="0" err="1"/>
              <a:t>Customisable</a:t>
            </a:r>
            <a:r>
              <a:rPr lang="nl-NL" sz="1200" b="1" dirty="0"/>
              <a:t> header </a:t>
            </a:r>
            <a:r>
              <a:rPr lang="nl-NL" sz="1200" b="1" dirty="0" err="1"/>
              <a:t>text</a:t>
            </a:r>
            <a:r>
              <a:rPr lang="nl-NL" sz="1200" b="1" dirty="0"/>
              <a:t> field</a:t>
            </a:r>
          </a:p>
          <a:p>
            <a:pPr>
              <a:lnSpc>
                <a:spcPct val="150000"/>
              </a:lnSpc>
            </a:pPr>
            <a:r>
              <a:rPr lang="nl-NL" sz="1200" b="1" dirty="0"/>
              <a:t>B. </a:t>
            </a:r>
            <a:r>
              <a:rPr lang="nl-NL" sz="1200" b="1" dirty="0" err="1"/>
              <a:t>Customisable</a:t>
            </a:r>
            <a:r>
              <a:rPr lang="nl-NL" sz="1200" b="1" dirty="0"/>
              <a:t> </a:t>
            </a:r>
            <a:r>
              <a:rPr lang="nl-NL" sz="1200" b="1" dirty="0" err="1"/>
              <a:t>subheader</a:t>
            </a:r>
            <a:r>
              <a:rPr lang="nl-NL" sz="1200" b="1" dirty="0"/>
              <a:t> </a:t>
            </a:r>
            <a:r>
              <a:rPr lang="nl-NL" sz="1200" b="1" dirty="0" err="1"/>
              <a:t>text</a:t>
            </a:r>
            <a:r>
              <a:rPr lang="nl-NL" sz="1200" b="1" dirty="0"/>
              <a:t> field</a:t>
            </a:r>
          </a:p>
          <a:p>
            <a:pPr>
              <a:lnSpc>
                <a:spcPct val="150000"/>
              </a:lnSpc>
            </a:pPr>
            <a:r>
              <a:rPr lang="nl-NL" sz="1200" b="1" dirty="0"/>
              <a:t>C. Price </a:t>
            </a:r>
            <a:r>
              <a:rPr lang="nl-NL" sz="1200" b="1" dirty="0" err="1"/>
              <a:t>adjustable</a:t>
            </a:r>
            <a:r>
              <a:rPr lang="nl-NL" sz="1200" b="1" dirty="0"/>
              <a:t> </a:t>
            </a:r>
            <a:r>
              <a:rPr lang="nl-NL" sz="1200" b="1" dirty="0" err="1"/>
              <a:t>to</a:t>
            </a:r>
            <a:r>
              <a:rPr lang="nl-NL" sz="1200" b="1" dirty="0"/>
              <a:t> 4 </a:t>
            </a:r>
            <a:r>
              <a:rPr lang="nl-NL" sz="1200" b="1" dirty="0" err="1"/>
              <a:t>digits</a:t>
            </a:r>
            <a:endParaRPr lang="nl-NL" sz="1200" b="1" dirty="0"/>
          </a:p>
          <a:p>
            <a:pPr>
              <a:lnSpc>
                <a:spcPct val="150000"/>
              </a:lnSpc>
            </a:pPr>
            <a:r>
              <a:rPr lang="nl-NL" sz="1200" b="1" dirty="0"/>
              <a:t>D. Packshot image </a:t>
            </a:r>
            <a:r>
              <a:rPr lang="nl-NL" sz="1200" b="1" dirty="0" err="1"/>
              <a:t>library</a:t>
            </a:r>
            <a:r>
              <a:rPr lang="nl-NL" sz="1200" b="1" dirty="0"/>
              <a:t> (</a:t>
            </a:r>
            <a:r>
              <a:rPr lang="nl-NL" sz="1200" b="1" dirty="0" err="1"/>
              <a:t>see</a:t>
            </a:r>
            <a:r>
              <a:rPr lang="nl-NL" sz="1200" b="1" dirty="0"/>
              <a:t> ‘</a:t>
            </a:r>
            <a:r>
              <a:rPr lang="nl-NL" sz="1200" b="1" dirty="0" err="1"/>
              <a:t>coffees</a:t>
            </a:r>
            <a:r>
              <a:rPr lang="nl-NL" sz="1200" b="1" dirty="0"/>
              <a:t>’ folder)</a:t>
            </a:r>
          </a:p>
          <a:p>
            <a:pPr>
              <a:lnSpc>
                <a:spcPct val="150000"/>
              </a:lnSpc>
            </a:pPr>
            <a:r>
              <a:rPr lang="nl-NL" sz="1200" b="1" dirty="0"/>
              <a:t>E. Food image </a:t>
            </a:r>
            <a:r>
              <a:rPr lang="nl-NL" sz="1200" b="1" dirty="0" err="1"/>
              <a:t>library</a:t>
            </a:r>
            <a:r>
              <a:rPr lang="nl-NL" sz="1200" b="1" dirty="0"/>
              <a:t> (</a:t>
            </a:r>
            <a:r>
              <a:rPr lang="nl-NL" sz="1200" b="1" dirty="0" err="1"/>
              <a:t>see</a:t>
            </a:r>
            <a:r>
              <a:rPr lang="nl-NL" sz="1200" b="1" dirty="0"/>
              <a:t> ‘food’ folder) </a:t>
            </a:r>
            <a:r>
              <a:rPr lang="nl-NL" sz="1200" b="1" dirty="0" err="1"/>
              <a:t>with</a:t>
            </a:r>
            <a:r>
              <a:rPr lang="nl-NL" sz="1200" b="1" dirty="0"/>
              <a:t> upload option</a:t>
            </a:r>
          </a:p>
          <a:p>
            <a:pPr>
              <a:lnSpc>
                <a:spcPct val="150000"/>
              </a:lnSpc>
            </a:pPr>
            <a:r>
              <a:rPr lang="nl-NL" sz="1200" b="1" dirty="0"/>
              <a:t>F. Customer logo </a:t>
            </a:r>
            <a:r>
              <a:rPr lang="nl-NL" sz="1200" b="1" dirty="0" err="1"/>
              <a:t>with</a:t>
            </a:r>
            <a:r>
              <a:rPr lang="nl-NL" sz="1200" b="1" dirty="0"/>
              <a:t> </a:t>
            </a:r>
            <a:r>
              <a:rPr lang="nl-NL" sz="1200" b="1" dirty="0" err="1"/>
              <a:t>the</a:t>
            </a:r>
            <a:r>
              <a:rPr lang="nl-NL" sz="1200" b="1" dirty="0"/>
              <a:t> option </a:t>
            </a:r>
            <a:r>
              <a:rPr lang="nl-NL" sz="1200" b="1" dirty="0" err="1"/>
              <a:t>to</a:t>
            </a:r>
            <a:r>
              <a:rPr lang="nl-NL" sz="1200" b="1" dirty="0"/>
              <a:t> upload or enter company name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AC48AB-B719-5129-A6AC-6BCAF4A2FC4E}"/>
              </a:ext>
            </a:extLst>
          </p:cNvPr>
          <p:cNvSpPr/>
          <p:nvPr/>
        </p:nvSpPr>
        <p:spPr>
          <a:xfrm>
            <a:off x="3929565" y="1865470"/>
            <a:ext cx="7422648" cy="3807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b="1" dirty="0" err="1"/>
              <a:t>If</a:t>
            </a:r>
            <a:r>
              <a:rPr lang="nl-NL" b="1" dirty="0"/>
              <a:t> </a:t>
            </a:r>
            <a:r>
              <a:rPr lang="nl-NL" b="1" dirty="0" err="1"/>
              <a:t>there</a:t>
            </a:r>
            <a:r>
              <a:rPr lang="nl-NL" b="1" dirty="0"/>
              <a:t> are </a:t>
            </a:r>
            <a:r>
              <a:rPr lang="nl-NL" b="1" dirty="0" err="1"/>
              <a:t>several</a:t>
            </a:r>
            <a:r>
              <a:rPr lang="nl-NL" b="1" dirty="0"/>
              <a:t> </a:t>
            </a:r>
            <a:r>
              <a:rPr lang="nl-NL" b="1" dirty="0" err="1"/>
              <a:t>customisable</a:t>
            </a:r>
            <a:r>
              <a:rPr lang="nl-NL" b="1" dirty="0"/>
              <a:t> </a:t>
            </a:r>
            <a:r>
              <a:rPr lang="nl-NL" b="1" dirty="0" err="1"/>
              <a:t>products</a:t>
            </a:r>
            <a:r>
              <a:rPr lang="nl-NL" b="1" dirty="0"/>
              <a:t>, </a:t>
            </a:r>
            <a:r>
              <a:rPr lang="nl-NL" b="1" dirty="0" err="1"/>
              <a:t>please</a:t>
            </a:r>
            <a:r>
              <a:rPr lang="nl-NL" b="1" dirty="0"/>
              <a:t> </a:t>
            </a:r>
            <a:r>
              <a:rPr lang="nl-NL" b="1" dirty="0" err="1"/>
              <a:t>duplicate</a:t>
            </a:r>
            <a:r>
              <a:rPr lang="nl-NL" b="1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699504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00FEE-402D-2593-A0BF-9F9E2651A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BE38AF-275E-4D5A-6945-93DF30F02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1685" y="1792023"/>
            <a:ext cx="3106449" cy="4390797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47AE56-DD01-1451-37DA-47CB84EAC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62" y="1792023"/>
            <a:ext cx="3106450" cy="4390797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34D8359-D369-4EE7-AC11-FF75D7344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Briefing product </a:t>
            </a:r>
            <a:r>
              <a:rPr lang="nl-NL" dirty="0">
                <a:solidFill>
                  <a:schemeClr val="accent1"/>
                </a:solidFill>
              </a:rPr>
              <a:t>complex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BA21A0F-F910-E594-2AB0-A929739407BD}"/>
              </a:ext>
            </a:extLst>
          </p:cNvPr>
          <p:cNvSpPr/>
          <p:nvPr/>
        </p:nvSpPr>
        <p:spPr>
          <a:xfrm>
            <a:off x="2485158" y="1929592"/>
            <a:ext cx="315192" cy="3151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09E939E-B60E-2FDD-33F1-CE8AB23A7D8F}"/>
              </a:ext>
            </a:extLst>
          </p:cNvPr>
          <p:cNvSpPr/>
          <p:nvPr/>
        </p:nvSpPr>
        <p:spPr>
          <a:xfrm>
            <a:off x="2417618" y="3479536"/>
            <a:ext cx="315192" cy="3151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000D89-4917-96A8-AC9B-0C22CE3FA875}"/>
              </a:ext>
            </a:extLst>
          </p:cNvPr>
          <p:cNvSpPr/>
          <p:nvPr/>
        </p:nvSpPr>
        <p:spPr>
          <a:xfrm>
            <a:off x="1814658" y="3922841"/>
            <a:ext cx="315192" cy="3151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CF304E-3F70-8E94-6E66-81D28E33D905}"/>
              </a:ext>
            </a:extLst>
          </p:cNvPr>
          <p:cNvSpPr/>
          <p:nvPr/>
        </p:nvSpPr>
        <p:spPr>
          <a:xfrm>
            <a:off x="884814" y="3897265"/>
            <a:ext cx="315192" cy="3151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43A87A-F70E-2501-DB34-BEFF9CFAB485}"/>
              </a:ext>
            </a:extLst>
          </p:cNvPr>
          <p:cNvSpPr/>
          <p:nvPr/>
        </p:nvSpPr>
        <p:spPr>
          <a:xfrm>
            <a:off x="839788" y="4644778"/>
            <a:ext cx="315192" cy="3151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A906CFF-51B9-6FDF-0F1C-C564AE76A87D}"/>
              </a:ext>
            </a:extLst>
          </p:cNvPr>
          <p:cNvSpPr/>
          <p:nvPr/>
        </p:nvSpPr>
        <p:spPr>
          <a:xfrm>
            <a:off x="2277340" y="5776650"/>
            <a:ext cx="315192" cy="3151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F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74DE1A6-0C63-B1F8-AD91-7A6003039B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98672" y="1792023"/>
            <a:ext cx="5389419" cy="387452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sz="1200" b="1" dirty="0"/>
              <a:t>A. </a:t>
            </a:r>
            <a:r>
              <a:rPr lang="nl-NL" sz="1200" b="1" dirty="0" err="1"/>
              <a:t>Customisable</a:t>
            </a:r>
            <a:r>
              <a:rPr lang="nl-NL" sz="1200" b="1" dirty="0"/>
              <a:t> header </a:t>
            </a:r>
            <a:r>
              <a:rPr lang="nl-NL" sz="1200" b="1" dirty="0" err="1"/>
              <a:t>text</a:t>
            </a:r>
            <a:r>
              <a:rPr lang="nl-NL" sz="1200" b="1" dirty="0"/>
              <a:t> field</a:t>
            </a:r>
          </a:p>
          <a:p>
            <a:pPr>
              <a:lnSpc>
                <a:spcPct val="150000"/>
              </a:lnSpc>
            </a:pPr>
            <a:r>
              <a:rPr lang="nl-NL" sz="1200" b="1" dirty="0"/>
              <a:t>B. Customer logo </a:t>
            </a:r>
            <a:r>
              <a:rPr lang="nl-NL" sz="1200" b="1" dirty="0" err="1"/>
              <a:t>with</a:t>
            </a:r>
            <a:r>
              <a:rPr lang="nl-NL" sz="1200" b="1" dirty="0"/>
              <a:t> </a:t>
            </a:r>
            <a:r>
              <a:rPr lang="nl-NL" sz="1200" b="1" dirty="0" err="1"/>
              <a:t>the</a:t>
            </a:r>
            <a:r>
              <a:rPr lang="nl-NL" sz="1200" b="1" dirty="0"/>
              <a:t> option </a:t>
            </a:r>
            <a:r>
              <a:rPr lang="nl-NL" sz="1200" b="1" dirty="0" err="1"/>
              <a:t>to</a:t>
            </a:r>
            <a:r>
              <a:rPr lang="nl-NL" sz="1200" b="1" dirty="0"/>
              <a:t> upload or enter company name    </a:t>
            </a:r>
          </a:p>
          <a:p>
            <a:pPr>
              <a:lnSpc>
                <a:spcPct val="150000"/>
              </a:lnSpc>
            </a:pPr>
            <a:r>
              <a:rPr lang="nl-NL" sz="1200" b="1" dirty="0"/>
              <a:t>C. </a:t>
            </a:r>
            <a:r>
              <a:rPr lang="nl-NL" sz="1200" b="1" dirty="0" err="1"/>
              <a:t>Various</a:t>
            </a:r>
            <a:r>
              <a:rPr lang="nl-NL" sz="1200" b="1" dirty="0"/>
              <a:t> design options (</a:t>
            </a:r>
            <a:r>
              <a:rPr lang="nl-NL" sz="1200" b="1" dirty="0" err="1"/>
              <a:t>see</a:t>
            </a:r>
            <a:r>
              <a:rPr lang="nl-NL" sz="1200" b="1" dirty="0"/>
              <a:t> ‘design’ folder)</a:t>
            </a:r>
          </a:p>
          <a:p>
            <a:pPr>
              <a:lnSpc>
                <a:spcPct val="150000"/>
              </a:lnSpc>
            </a:pPr>
            <a:r>
              <a:rPr lang="nl-NL" sz="1200" b="1" dirty="0"/>
              <a:t>D. </a:t>
            </a:r>
            <a:r>
              <a:rPr lang="nl-NL" sz="1200" b="1" dirty="0" err="1"/>
              <a:t>Choose</a:t>
            </a:r>
            <a:r>
              <a:rPr lang="nl-NL" sz="1200" b="1" dirty="0"/>
              <a:t> </a:t>
            </a:r>
            <a:r>
              <a:rPr lang="nl-NL" sz="1200" b="1" dirty="0" err="1"/>
              <a:t>from</a:t>
            </a:r>
            <a:r>
              <a:rPr lang="nl-NL" sz="1200" b="1" dirty="0"/>
              <a:t> 3 different storytelling options (</a:t>
            </a:r>
            <a:r>
              <a:rPr lang="nl-NL" sz="1200" b="1" dirty="0" err="1"/>
              <a:t>see</a:t>
            </a:r>
            <a:r>
              <a:rPr lang="nl-NL" sz="1200" b="1" dirty="0"/>
              <a:t> ‘story’ folder)</a:t>
            </a:r>
          </a:p>
          <a:p>
            <a:pPr>
              <a:lnSpc>
                <a:spcPct val="150000"/>
              </a:lnSpc>
            </a:pPr>
            <a:r>
              <a:rPr lang="nl-NL" sz="1200" b="1" dirty="0"/>
              <a:t>E. Option </a:t>
            </a:r>
            <a:r>
              <a:rPr lang="nl-NL" sz="1200" b="1" dirty="0" err="1"/>
              <a:t>for</a:t>
            </a:r>
            <a:r>
              <a:rPr lang="nl-NL" sz="1200" b="1" dirty="0"/>
              <a:t> opening </a:t>
            </a:r>
            <a:r>
              <a:rPr lang="nl-NL" sz="1200" b="1" dirty="0" err="1"/>
              <a:t>hours</a:t>
            </a:r>
            <a:endParaRPr lang="nl-NL" sz="1200" b="1" dirty="0"/>
          </a:p>
          <a:p>
            <a:pPr>
              <a:lnSpc>
                <a:spcPct val="150000"/>
              </a:lnSpc>
            </a:pPr>
            <a:r>
              <a:rPr lang="nl-NL" sz="1200" b="1" dirty="0"/>
              <a:t>F. Image </a:t>
            </a:r>
            <a:r>
              <a:rPr lang="nl-NL" sz="1200" b="1" dirty="0" err="1"/>
              <a:t>with</a:t>
            </a:r>
            <a:r>
              <a:rPr lang="nl-NL" sz="1200" b="1" dirty="0"/>
              <a:t> upload option</a:t>
            </a:r>
          </a:p>
          <a:p>
            <a:pPr>
              <a:lnSpc>
                <a:spcPct val="150000"/>
              </a:lnSpc>
            </a:pPr>
            <a:r>
              <a:rPr lang="nl-NL" sz="1200" b="1" dirty="0"/>
              <a:t>G. </a:t>
            </a:r>
            <a:r>
              <a:rPr lang="nl-NL" sz="1200" b="1" dirty="0" err="1"/>
              <a:t>Our</a:t>
            </a:r>
            <a:r>
              <a:rPr lang="nl-NL" sz="1200" b="1" dirty="0"/>
              <a:t> </a:t>
            </a:r>
            <a:r>
              <a:rPr lang="nl-NL" sz="1200" b="1" dirty="0" err="1"/>
              <a:t>assortment</a:t>
            </a:r>
            <a:r>
              <a:rPr lang="nl-NL" sz="1200" b="1" dirty="0"/>
              <a:t> </a:t>
            </a:r>
            <a:r>
              <a:rPr lang="nl-NL" sz="1200" b="1" dirty="0" err="1"/>
              <a:t>the</a:t>
            </a:r>
            <a:r>
              <a:rPr lang="nl-NL" sz="1200" b="1" dirty="0"/>
              <a:t> first 2 </a:t>
            </a:r>
            <a:r>
              <a:rPr lang="nl-NL" sz="1200" b="1" dirty="0" err="1"/>
              <a:t>products</a:t>
            </a:r>
            <a:r>
              <a:rPr lang="nl-NL" sz="1200" b="1" dirty="0"/>
              <a:t> are </a:t>
            </a:r>
            <a:r>
              <a:rPr lang="nl-NL" sz="1200" b="1" dirty="0" err="1"/>
              <a:t>fixed</a:t>
            </a:r>
            <a:r>
              <a:rPr lang="nl-NL" sz="1200" b="1" dirty="0"/>
              <a:t> </a:t>
            </a:r>
          </a:p>
          <a:p>
            <a:pPr>
              <a:lnSpc>
                <a:spcPct val="150000"/>
              </a:lnSpc>
            </a:pPr>
            <a:r>
              <a:rPr lang="nl-NL" sz="1200" b="1" dirty="0"/>
              <a:t>H. image </a:t>
            </a:r>
            <a:r>
              <a:rPr lang="nl-NL" sz="1200" b="1" dirty="0" err="1"/>
              <a:t>library</a:t>
            </a:r>
            <a:r>
              <a:rPr lang="nl-NL" sz="1200" b="1" dirty="0"/>
              <a:t> </a:t>
            </a:r>
            <a:r>
              <a:rPr lang="nl-NL" sz="1200" b="1" dirty="0" err="1"/>
              <a:t>our</a:t>
            </a:r>
            <a:r>
              <a:rPr lang="nl-NL" sz="1200" b="1" dirty="0"/>
              <a:t> </a:t>
            </a:r>
            <a:r>
              <a:rPr lang="nl-NL" sz="1200" b="1" dirty="0" err="1"/>
              <a:t>products</a:t>
            </a:r>
            <a:r>
              <a:rPr lang="nl-NL" sz="1200" b="1" dirty="0"/>
              <a:t> (</a:t>
            </a:r>
            <a:r>
              <a:rPr lang="nl-NL" sz="1200" b="1" dirty="0" err="1"/>
              <a:t>see</a:t>
            </a:r>
            <a:r>
              <a:rPr lang="nl-NL" sz="1200" b="1" dirty="0"/>
              <a:t> ‘coffee’ folder) </a:t>
            </a:r>
          </a:p>
          <a:p>
            <a:pPr>
              <a:lnSpc>
                <a:spcPct val="150000"/>
              </a:lnSpc>
            </a:pPr>
            <a:r>
              <a:rPr lang="nl-NL" sz="1200" b="1" dirty="0"/>
              <a:t>I. Option </a:t>
            </a:r>
            <a:r>
              <a:rPr lang="nl-NL" sz="1200" b="1" dirty="0" err="1"/>
              <a:t>for</a:t>
            </a:r>
            <a:r>
              <a:rPr lang="nl-NL" sz="1200" b="1" dirty="0"/>
              <a:t> </a:t>
            </a:r>
            <a:r>
              <a:rPr lang="nl-NL" sz="1200" b="1" dirty="0" err="1"/>
              <a:t>other</a:t>
            </a:r>
            <a:r>
              <a:rPr lang="nl-NL" sz="1200" b="1" dirty="0"/>
              <a:t> customer product </a:t>
            </a:r>
            <a:r>
              <a:rPr lang="nl-NL" sz="1200" b="1" dirty="0" err="1"/>
              <a:t>assortment</a:t>
            </a:r>
            <a:endParaRPr lang="nl-NL" sz="1200" b="1" dirty="0"/>
          </a:p>
          <a:p>
            <a:pPr>
              <a:lnSpc>
                <a:spcPct val="150000"/>
              </a:lnSpc>
            </a:pPr>
            <a:r>
              <a:rPr lang="nl-NL" sz="1200" b="1" dirty="0"/>
              <a:t>J. </a:t>
            </a:r>
            <a:r>
              <a:rPr lang="nl-NL" sz="1200" b="1" dirty="0" err="1"/>
              <a:t>Featured</a:t>
            </a:r>
            <a:r>
              <a:rPr lang="nl-NL" sz="1200" b="1" dirty="0"/>
              <a:t> product option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2B4DCB-0736-C174-7397-C8C5172E6637}"/>
              </a:ext>
            </a:extLst>
          </p:cNvPr>
          <p:cNvSpPr/>
          <p:nvPr/>
        </p:nvSpPr>
        <p:spPr>
          <a:xfrm>
            <a:off x="4383231" y="2124593"/>
            <a:ext cx="315192" cy="3151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4BB7E6-3FC2-0486-DD28-CE75CFF24D28}"/>
              </a:ext>
            </a:extLst>
          </p:cNvPr>
          <p:cNvSpPr/>
          <p:nvPr/>
        </p:nvSpPr>
        <p:spPr>
          <a:xfrm>
            <a:off x="4383231" y="2997429"/>
            <a:ext cx="315192" cy="3151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H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D244BEF-FD47-FEF5-060C-5D275550F21B}"/>
              </a:ext>
            </a:extLst>
          </p:cNvPr>
          <p:cNvSpPr/>
          <p:nvPr/>
        </p:nvSpPr>
        <p:spPr>
          <a:xfrm>
            <a:off x="4182341" y="4043447"/>
            <a:ext cx="315192" cy="3151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I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29E4777-377E-3A96-3E3F-54C62C7D65BB}"/>
              </a:ext>
            </a:extLst>
          </p:cNvPr>
          <p:cNvSpPr/>
          <p:nvPr/>
        </p:nvSpPr>
        <p:spPr>
          <a:xfrm>
            <a:off x="4722668" y="5380411"/>
            <a:ext cx="315192" cy="3151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599846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00FEE-402D-2593-A0BF-9F9E2651A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34D8359-D369-4EE7-AC11-FF75D7344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File </a:t>
            </a:r>
            <a:r>
              <a:rPr lang="nl-NL" dirty="0" err="1"/>
              <a:t>submission</a:t>
            </a:r>
            <a:r>
              <a:rPr lang="nl-NL" dirty="0"/>
              <a:t> </a:t>
            </a:r>
            <a:r>
              <a:rPr lang="nl-NL" dirty="0" err="1">
                <a:solidFill>
                  <a:srgbClr val="8FD9B6"/>
                </a:solidFill>
              </a:rPr>
              <a:t>specifications</a:t>
            </a:r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74DE1A6-0C63-B1F8-AD91-7A6003039B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88197" y="1823329"/>
            <a:ext cx="5389419" cy="439652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sz="1200" b="1" dirty="0" err="1"/>
              <a:t>Please</a:t>
            </a:r>
            <a:r>
              <a:rPr lang="nl-NL" sz="1200" b="1" dirty="0"/>
              <a:t> </a:t>
            </a:r>
            <a:r>
              <a:rPr lang="nl-NL" sz="1200" b="1" dirty="0" err="1"/>
              <a:t>provide</a:t>
            </a:r>
            <a:r>
              <a:rPr lang="nl-NL" sz="1200" b="1" dirty="0"/>
              <a:t> </a:t>
            </a:r>
            <a:r>
              <a:rPr lang="nl-NL" sz="1200" b="1" dirty="0" err="1"/>
              <a:t>an</a:t>
            </a:r>
            <a:r>
              <a:rPr lang="nl-NL" sz="1200" b="1" dirty="0"/>
              <a:t> </a:t>
            </a:r>
            <a:r>
              <a:rPr lang="nl-NL" sz="1200" b="1" dirty="0" err="1"/>
              <a:t>InDesign</a:t>
            </a:r>
            <a:r>
              <a:rPr lang="nl-NL" sz="1200" b="1" dirty="0"/>
              <a:t> file in A0 format, </a:t>
            </a:r>
            <a:r>
              <a:rPr lang="nl-NL" sz="1200" b="1" dirty="0" err="1"/>
              <a:t>including</a:t>
            </a:r>
            <a:r>
              <a:rPr lang="nl-NL" sz="1200" b="1" dirty="0"/>
              <a:t> fonts </a:t>
            </a:r>
            <a:r>
              <a:rPr lang="nl-NL" sz="1200" b="1" dirty="0" err="1"/>
              <a:t>and</a:t>
            </a:r>
            <a:r>
              <a:rPr lang="nl-NL" sz="1200" b="1" dirty="0"/>
              <a:t> links, </a:t>
            </a:r>
            <a:r>
              <a:rPr lang="nl-NL" sz="1200" b="1" dirty="0" err="1"/>
              <a:t>so</a:t>
            </a:r>
            <a:r>
              <a:rPr lang="nl-NL" sz="1200" b="1" dirty="0"/>
              <a:t> </a:t>
            </a:r>
            <a:r>
              <a:rPr lang="nl-NL" sz="1200" b="1" dirty="0" err="1"/>
              <a:t>that</a:t>
            </a:r>
            <a:r>
              <a:rPr lang="nl-NL" sz="1200" b="1" dirty="0"/>
              <a:t> we </a:t>
            </a:r>
            <a:r>
              <a:rPr lang="nl-NL" sz="1200" b="1" dirty="0" err="1"/>
              <a:t>can</a:t>
            </a:r>
            <a:r>
              <a:rPr lang="nl-NL" sz="1200" b="1" dirty="0"/>
              <a:t> </a:t>
            </a:r>
            <a:r>
              <a:rPr lang="nl-NL" sz="1200" b="1" dirty="0" err="1"/>
              <a:t>resize</a:t>
            </a:r>
            <a:r>
              <a:rPr lang="nl-NL" sz="1200" b="1" dirty="0"/>
              <a:t> </a:t>
            </a:r>
            <a:r>
              <a:rPr lang="nl-NL" sz="1200" b="1" dirty="0" err="1"/>
              <a:t>the</a:t>
            </a:r>
            <a:r>
              <a:rPr lang="nl-NL" sz="1200" b="1" dirty="0"/>
              <a:t> file.</a:t>
            </a:r>
          </a:p>
          <a:p>
            <a:pPr>
              <a:lnSpc>
                <a:spcPct val="150000"/>
              </a:lnSpc>
            </a:pPr>
            <a:r>
              <a:rPr lang="nl-NL" sz="1200" b="1" dirty="0" err="1"/>
              <a:t>If</a:t>
            </a:r>
            <a:r>
              <a:rPr lang="nl-NL" sz="1200" b="1" dirty="0"/>
              <a:t> </a:t>
            </a:r>
            <a:r>
              <a:rPr lang="nl-NL" sz="1200" b="1" dirty="0" err="1"/>
              <a:t>an</a:t>
            </a:r>
            <a:r>
              <a:rPr lang="nl-NL" sz="1200" b="1" dirty="0"/>
              <a:t> image </a:t>
            </a:r>
            <a:r>
              <a:rPr lang="nl-NL" sz="1200" b="1" dirty="0" err="1"/>
              <a:t>library</a:t>
            </a:r>
            <a:r>
              <a:rPr lang="nl-NL" sz="1200" b="1" dirty="0"/>
              <a:t> is </a:t>
            </a:r>
            <a:r>
              <a:rPr lang="nl-NL" sz="1200" b="1" dirty="0" err="1"/>
              <a:t>required</a:t>
            </a:r>
            <a:r>
              <a:rPr lang="nl-NL" sz="1200" b="1" dirty="0"/>
              <a:t>, </a:t>
            </a:r>
            <a:r>
              <a:rPr lang="nl-NL" sz="1200" b="1" dirty="0" err="1"/>
              <a:t>all</a:t>
            </a:r>
            <a:r>
              <a:rPr lang="nl-NL" sz="1200" b="1" dirty="0"/>
              <a:t> images must </a:t>
            </a:r>
            <a:r>
              <a:rPr lang="nl-NL" sz="1200" b="1" dirty="0" err="1"/>
              <a:t>be</a:t>
            </a:r>
            <a:r>
              <a:rPr lang="nl-NL" sz="1200" b="1" dirty="0"/>
              <a:t> </a:t>
            </a:r>
            <a:r>
              <a:rPr lang="nl-NL" sz="1200" b="1" dirty="0" err="1"/>
              <a:t>supplied</a:t>
            </a:r>
            <a:r>
              <a:rPr lang="nl-NL" sz="1200" b="1" dirty="0"/>
              <a:t> in high </a:t>
            </a:r>
            <a:r>
              <a:rPr lang="nl-NL" sz="1200" b="1" dirty="0" err="1"/>
              <a:t>resolution</a:t>
            </a:r>
            <a:r>
              <a:rPr lang="nl-NL" sz="1200" b="1" dirty="0"/>
              <a:t> (minimum 300 dpi).</a:t>
            </a:r>
          </a:p>
          <a:p>
            <a:pPr>
              <a:lnSpc>
                <a:spcPct val="150000"/>
              </a:lnSpc>
            </a:pPr>
            <a:r>
              <a:rPr lang="nl-NL" sz="1200" b="1" dirty="0" err="1"/>
              <a:t>Please</a:t>
            </a:r>
            <a:r>
              <a:rPr lang="nl-NL" sz="1200" b="1" dirty="0"/>
              <a:t> </a:t>
            </a:r>
            <a:r>
              <a:rPr lang="nl-NL" sz="1200" b="1" dirty="0" err="1"/>
              <a:t>clearly</a:t>
            </a:r>
            <a:r>
              <a:rPr lang="nl-NL" sz="1200" b="1" dirty="0"/>
              <a:t> </a:t>
            </a:r>
            <a:r>
              <a:rPr lang="nl-NL" sz="1200" b="1" dirty="0" err="1"/>
              <a:t>indicate</a:t>
            </a:r>
            <a:r>
              <a:rPr lang="nl-NL" sz="1200" b="1" dirty="0"/>
              <a:t> </a:t>
            </a:r>
            <a:r>
              <a:rPr lang="nl-NL" sz="1200" b="1" dirty="0" err="1"/>
              <a:t>whether</a:t>
            </a:r>
            <a:r>
              <a:rPr lang="nl-NL" sz="1200" b="1" dirty="0"/>
              <a:t> </a:t>
            </a:r>
            <a:r>
              <a:rPr lang="nl-NL" sz="1200" b="1" dirty="0" err="1"/>
              <a:t>there</a:t>
            </a:r>
            <a:r>
              <a:rPr lang="nl-NL" sz="1200" b="1" dirty="0"/>
              <a:t> is </a:t>
            </a:r>
            <a:r>
              <a:rPr lang="nl-NL" sz="1200" b="1" dirty="0" err="1"/>
              <a:t>an</a:t>
            </a:r>
            <a:r>
              <a:rPr lang="nl-NL" sz="1200" b="1" dirty="0"/>
              <a:t> image </a:t>
            </a:r>
            <a:r>
              <a:rPr lang="nl-NL" sz="1200" b="1" dirty="0" err="1"/>
              <a:t>library</a:t>
            </a:r>
            <a:r>
              <a:rPr lang="nl-NL" sz="1200" b="1" dirty="0"/>
              <a:t> </a:t>
            </a:r>
            <a:r>
              <a:rPr lang="nl-NL" sz="1200" b="1" dirty="0" err="1"/>
              <a:t>from</a:t>
            </a:r>
            <a:r>
              <a:rPr lang="nl-NL" sz="1200" b="1" dirty="0"/>
              <a:t> </a:t>
            </a:r>
            <a:r>
              <a:rPr lang="nl-NL" sz="1200" b="1" dirty="0" err="1"/>
              <a:t>which</a:t>
            </a:r>
            <a:r>
              <a:rPr lang="nl-NL" sz="1200" b="1" dirty="0"/>
              <a:t> images (folder) </a:t>
            </a:r>
            <a:r>
              <a:rPr lang="nl-NL" sz="1200" b="1" dirty="0" err="1"/>
              <a:t>may</a:t>
            </a:r>
            <a:r>
              <a:rPr lang="nl-NL" sz="1200" b="1" dirty="0"/>
              <a:t> </a:t>
            </a:r>
            <a:r>
              <a:rPr lang="nl-NL" sz="1200" b="1" dirty="0" err="1"/>
              <a:t>be</a:t>
            </a:r>
            <a:r>
              <a:rPr lang="nl-NL" sz="1200" b="1" dirty="0"/>
              <a:t> </a:t>
            </a:r>
            <a:r>
              <a:rPr lang="nl-NL" sz="1200" b="1" dirty="0" err="1"/>
              <a:t>selected</a:t>
            </a:r>
            <a:endParaRPr lang="nl-NL" sz="12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8D2BB6A-7B91-C980-4C47-A42E49D9D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818" y="3739866"/>
            <a:ext cx="822294" cy="6858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46C9F70-C1BF-1280-8DAA-0B3E4B054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818" y="2766017"/>
            <a:ext cx="658280" cy="7712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C6793E-DF17-586F-F3C5-C332202A3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818" y="1823329"/>
            <a:ext cx="634910" cy="7400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14A2F5D-ADF8-4D51-8A05-4E0AF9E43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0252" y="4060954"/>
            <a:ext cx="529846" cy="1892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D01417-5D0A-63C6-B625-91C87976C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88" y="3429000"/>
            <a:ext cx="1421014" cy="11851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8434BAB-07B1-C50A-31CF-60BBD271A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818" y="4640411"/>
            <a:ext cx="822294" cy="6858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5ADF9B3-7A5A-B52C-7148-6F6C87484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818" y="5534029"/>
            <a:ext cx="822294" cy="685828"/>
          </a:xfrm>
          <a:prstGeom prst="rect">
            <a:avLst/>
          </a:prstGeom>
        </p:spPr>
      </p:pic>
      <p:sp>
        <p:nvSpPr>
          <p:cNvPr id="31" name="Left Bracket 30">
            <a:extLst>
              <a:ext uri="{FF2B5EF4-FFF2-40B4-BE49-F238E27FC236}">
                <a16:creationId xmlns:a16="http://schemas.microsoft.com/office/drawing/2014/main" id="{1728B06B-241B-C37D-BBB8-D253E6DA22D0}"/>
              </a:ext>
            </a:extLst>
          </p:cNvPr>
          <p:cNvSpPr/>
          <p:nvPr/>
        </p:nvSpPr>
        <p:spPr>
          <a:xfrm>
            <a:off x="2588095" y="1823329"/>
            <a:ext cx="200891" cy="4396528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C4C2A352-3E7D-0DB0-20A8-DEA0ABDBF7E7}"/>
              </a:ext>
            </a:extLst>
          </p:cNvPr>
          <p:cNvSpPr txBox="1">
            <a:spLocks/>
          </p:cNvSpPr>
          <p:nvPr/>
        </p:nvSpPr>
        <p:spPr>
          <a:xfrm>
            <a:off x="4267200" y="1982656"/>
            <a:ext cx="1627909" cy="3068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nl-NL" sz="1200" b="1" dirty="0"/>
              <a:t>IDML file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F8CF5421-6D34-5775-242A-1AFCEE7A719C}"/>
              </a:ext>
            </a:extLst>
          </p:cNvPr>
          <p:cNvSpPr txBox="1">
            <a:spLocks/>
          </p:cNvSpPr>
          <p:nvPr/>
        </p:nvSpPr>
        <p:spPr>
          <a:xfrm>
            <a:off x="4267200" y="2994037"/>
            <a:ext cx="1627909" cy="3068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nl-NL" sz="1200" b="1" dirty="0" err="1"/>
              <a:t>Indesign</a:t>
            </a:r>
            <a:r>
              <a:rPr lang="nl-NL" sz="1200" b="1" dirty="0"/>
              <a:t> file</a:t>
            </a: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2735B3FB-99A0-BF07-C12E-B63457BF98B8}"/>
              </a:ext>
            </a:extLst>
          </p:cNvPr>
          <p:cNvSpPr txBox="1">
            <a:spLocks/>
          </p:cNvSpPr>
          <p:nvPr/>
        </p:nvSpPr>
        <p:spPr>
          <a:xfrm>
            <a:off x="4267200" y="3929219"/>
            <a:ext cx="1627909" cy="3068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nl-NL" sz="1200" b="1" dirty="0"/>
              <a:t>Fonts</a:t>
            </a: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0AF58F84-55B9-97A0-1EB1-B4052DD78E42}"/>
              </a:ext>
            </a:extLst>
          </p:cNvPr>
          <p:cNvSpPr txBox="1">
            <a:spLocks/>
          </p:cNvSpPr>
          <p:nvPr/>
        </p:nvSpPr>
        <p:spPr>
          <a:xfrm>
            <a:off x="4267200" y="4822837"/>
            <a:ext cx="1627909" cy="3068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nl-NL" sz="1200" b="1" dirty="0"/>
              <a:t>Links</a:t>
            </a:r>
          </a:p>
        </p:txBody>
      </p:sp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EE84AF02-4CD8-0269-D611-9AFA774EA5E8}"/>
              </a:ext>
            </a:extLst>
          </p:cNvPr>
          <p:cNvSpPr txBox="1">
            <a:spLocks/>
          </p:cNvSpPr>
          <p:nvPr/>
        </p:nvSpPr>
        <p:spPr>
          <a:xfrm>
            <a:off x="4267200" y="5723383"/>
            <a:ext cx="1517074" cy="3068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6000" indent="-216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accent1"/>
              </a:buClr>
              <a:buFont typeface="Manrope" pitchFamily="2" charset="0"/>
              <a:buChar char="-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nl-NL" sz="1200" b="1" dirty="0"/>
              <a:t>Image </a:t>
            </a:r>
            <a:r>
              <a:rPr lang="nl-NL" sz="1200" b="1" dirty="0" err="1"/>
              <a:t>libraries</a:t>
            </a:r>
            <a:endParaRPr lang="nl-NL" sz="1200" b="1" dirty="0"/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89CDED2C-3949-AB4A-1D12-55098AFBF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alt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alt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270124"/>
      </p:ext>
    </p:extLst>
  </p:cSld>
  <p:clrMapOvr>
    <a:masterClrMapping/>
  </p:clrMapOvr>
</p:sld>
</file>

<file path=ppt/theme/theme1.xml><?xml version="1.0" encoding="utf-8"?>
<a:theme xmlns:a="http://schemas.openxmlformats.org/drawingml/2006/main" name="Menuez">
  <a:themeElements>
    <a:clrScheme name="Menuez">
      <a:dk1>
        <a:srgbClr val="073B4C"/>
      </a:dk1>
      <a:lt1>
        <a:srgbClr val="FFFFFF"/>
      </a:lt1>
      <a:dk2>
        <a:srgbClr val="073B4C"/>
      </a:dk2>
      <a:lt2>
        <a:srgbClr val="FFFFFF"/>
      </a:lt2>
      <a:accent1>
        <a:srgbClr val="8FD9B6"/>
      </a:accent1>
      <a:accent2>
        <a:srgbClr val="5499C1"/>
      </a:accent2>
      <a:accent3>
        <a:srgbClr val="F9B13C"/>
      </a:accent3>
      <a:accent4>
        <a:srgbClr val="F67F00"/>
      </a:accent4>
      <a:accent5>
        <a:srgbClr val="789593"/>
      </a:accent5>
      <a:accent6>
        <a:srgbClr val="005EFF"/>
      </a:accent6>
      <a:hlink>
        <a:srgbClr val="5499C1"/>
      </a:hlink>
      <a:folHlink>
        <a:srgbClr val="8FD9B6"/>
      </a:folHlink>
    </a:clrScheme>
    <a:fontScheme name="Menuez">
      <a:majorFont>
        <a:latin typeface="Figtre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2" id="{38FFAA26-5901-C541-A88E-DF152DC8BDF9}" vid="{88BDF63B-D158-BD44-9D70-BD29DFC687B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Menuez</Template>
  <TotalTime>1193</TotalTime>
  <Words>277</Words>
  <Application>Microsoft Macintosh PowerPoint</Application>
  <PresentationFormat>Widescreen</PresentationFormat>
  <Paragraphs>50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Arial</vt:lpstr>
      <vt:lpstr>Figtree</vt:lpstr>
      <vt:lpstr>Manrope</vt:lpstr>
      <vt:lpstr>Menuez</vt:lpstr>
      <vt:lpstr>Briefing Customisable product</vt:lpstr>
      <vt:lpstr>Briefing product simple</vt:lpstr>
      <vt:lpstr>Briefing product complex</vt:lpstr>
      <vt:lpstr>File submission specifications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Geerteke Verbaten</dc:creator>
  <cp:lastModifiedBy>Lex Termeer</cp:lastModifiedBy>
  <cp:revision>28</cp:revision>
  <dcterms:created xsi:type="dcterms:W3CDTF">2026-01-26T11:15:00Z</dcterms:created>
  <dcterms:modified xsi:type="dcterms:W3CDTF">2026-04-08T11:37:43Z</dcterms:modified>
</cp:coreProperties>
</file>